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1/what-to-settle-with-a-seed-wholesaler-before-you-commit-budget-d48e2803.html" TargetMode="External"/><Relationship Id="rId4" Type="http://schemas.openxmlformats.org/officeDocument/2006/relationships/hyperlink" Target="https://bulkseedsinternational-en.porkbunlead.workers.dev/dream/bulkseedsinternational-en-11/destination-and-packaging-questions-answered-briefly-0b7cfed8.rtf" TargetMode="External"/><Relationship Id="rId5" Type="http://schemas.openxmlformats.org/officeDocument/2006/relationships/hyperlink" Target="https://bulkseedsinternational-en.porkbunlead.workers.dev/dream/bulkseedsinternational-en-11/planning-which-seed-group-leads-your-range-and-which-follows-1c9b7fa9.odt" TargetMode="External"/><Relationship Id="rId6" Type="http://schemas.openxmlformats.org/officeDocument/2006/relationships/hyperlink" Target="https://bulkseedsinternational-en.porkbunlead.workers.dev/dream/bulkseedsinternational-en-11/building-a-mixed-season-seed-enquiry-step-by-step-80c36ce7.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1/worksheet-setting-a-budget-ceiling-before-you-fill-the-seed-basket-cc0c8a29.docx" TargetMode="External"/><Relationship Id="rId3" Type="http://schemas.openxmlformats.org/officeDocument/2006/relationships/hyperlink" Target="https://bulkseedsinternational-en.porkbunlead.workers.dev/dream/bulkseedsinternational-en-11/comparison-grid-for-season-readiness-of-wholesale-seed-suppliers-ea7bc26f.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What a Quotation Confirms and What It Leaves Open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to Settle With a Seed Wholesaler Before You Commit Budget</a:t>
            </a:r>
          </a:p>
          <a:p>
            <a:r>
              <a:rPr sz="1800">
                <a:hlinkClick r:id="rId4"/>
              </a:rPr>
              <a:t>Destination and Packaging Questions Answered Briefly</a:t>
            </a:r>
          </a:p>
          <a:p>
            <a:r>
              <a:rPr sz="1800">
                <a:hlinkClick r:id="rId5"/>
              </a:rPr>
              <a:t>Planning Which Seed Group Leads Your Range and Which Follows</a:t>
            </a:r>
          </a:p>
          <a:p>
            <a:r>
              <a:rPr sz="1800">
                <a:hlinkClick r:id="rId6"/>
              </a:rPr>
              <a:t>Building a Mixed Season Seed Enquiry Step by Step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Setting a Budget Ceiling Before You Fill the Seed Basket</a:t>
            </a:r>
          </a:p>
          <a:p>
            <a:r>
              <a:rPr sz="1800">
                <a:hlinkClick r:id="rId3"/>
              </a:rPr>
              <a:t>Comparison Grid for Season Readiness of Wholesale Seed Suppliers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