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2/choosing-between-an-enquiry-only-seed-wholesaler-and-a-checkout-suppli-2690ef18.html" TargetMode="External"/><Relationship Id="rId4" Type="http://schemas.openxmlformats.org/officeDocument/2006/relationships/hyperlink" Target="https://bulkseedsinternational-en.porkbunlead.workers.dev/dream/bulkseedsinternational-en-12/sharing-one-enquiry-basket-between-colleagues-answered-briefly-7893c843.rtf" TargetMode="External"/><Relationship Id="rId5" Type="http://schemas.openxmlformats.org/officeDocument/2006/relationships/hyperlink" Target="https://bulkseedsinternational-en.porkbunlead.workers.dev/dream/bulkseedsinternational-en-12/planning-a-seed-range-review-cadence-across-the-year-88c4dbcc.odt" TargetMode="External"/><Relationship Id="rId6" Type="http://schemas.openxmlformats.org/officeDocument/2006/relationships/hyperlink" Target="https://bulkseedsinternational-en.porkbunlead.workers.dev/dream/bulkseedsinternational-en-12/worksheet-staff-briefing-notes-for-a-new-seed-range-a32f3121.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2/comparison-grid-for-seed-enquiry-response-quality-cf8479f5.xlsx" TargetMode="External"/><Relationship Id="rId3" Type="http://schemas.openxmlformats.org/officeDocument/2006/relationships/hyperlink" Target="https://bulkseedsinternational-en.porkbunlead.workers.dev/dream/bulkseedsinternational-en-12/documenting-seed-varieties-with-botanical-and-trade-names-d2b8966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Why Listed Prices Are Not Final Prices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Between an Enquiry Only Seed Wholesaler and a Checkout Supplier</a:t>
            </a:r>
          </a:p>
          <a:p>
            <a:r>
              <a:rPr sz="1800">
                <a:hlinkClick r:id="rId4"/>
              </a:rPr>
              <a:t>Sharing One Enquiry Basket Between Colleagues Answered Briefly</a:t>
            </a:r>
          </a:p>
          <a:p>
            <a:r>
              <a:rPr sz="1800">
                <a:hlinkClick r:id="rId5"/>
              </a:rPr>
              <a:t>Planning a Seed Range Review Cadence Across the Year</a:t>
            </a:r>
          </a:p>
          <a:p>
            <a:r>
              <a:rPr sz="1800">
                <a:hlinkClick r:id="rId6"/>
              </a:rPr>
              <a:t>Worksheet: Staff Briefing Notes for a New Seed Range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Seed Enquiry Response Quality</a:t>
            </a:r>
          </a:p>
          <a:p>
            <a:r>
              <a:rPr sz="1800">
                <a:hlinkClick r:id="rId3"/>
              </a:rPr>
              <a:t>Documenting Seed Varieties With Botanical and Trade Names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