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n/index.html" TargetMode="External"/><Relationship Id="rId3" Type="http://schemas.openxmlformats.org/officeDocument/2006/relationships/hyperlink" Target="https://bulkseedsinternational-websites.s3.us-east-005.dream.io/bsi/bulkseedsinternational-en/bulkseedsinternational-en-13/splitting-a-seed-budget-between-opening-stock-and-test-lines-fdd19f9c.html" TargetMode="External"/><Relationship Id="rId4" Type="http://schemas.openxmlformats.org/officeDocument/2006/relationships/hyperlink" Target="https://bulkseedsinternational-en.porkbunlead.workers.dev/dream/bulkseedsinternational-en-13/turning-customer-requests-into-a-categorised-seed-wish-list-1ccea2b3.pdf" TargetMode="External"/><Relationship Id="rId5" Type="http://schemas.openxmlformats.org/officeDocument/2006/relationships/hyperlink" Target="https://bulkseedsinternational-en.porkbunlead.workers.dev/dream/bulkseedsinternational-en-13/seed-weights-and-pack-sizes-answered-briefly-528d14e7.rtf" TargetMode="External"/><Relationship Id="rId6" Type="http://schemas.openxmlformats.org/officeDocument/2006/relationships/hyperlink" Target="https://bulkseedsinternational-en.porkbunlead.workers.dev/dream/bulkseedsinternational-en-13/worksheet-recording-which-seed-lines-are-repeat-purchases-745d3093.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dream/bulkseedsinternational-en-13/comparison-grid-for-substitution-policies-across-seed-suppliers-8445d2cd.xlsx" TargetMode="External"/><Relationship Id="rId3" Type="http://schemas.openxmlformats.org/officeDocument/2006/relationships/hyperlink" Target="https://bulkseedsinternational-en.porkbunlead.workers.dev/dream/bulkseedsinternational-en-13/planning-a-seed-selection-around-one-customer-segment-876b5347.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How a Seed Range Reaches the Shelf After Quotation</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Splitting a Seed Budget Between Opening Stock and Test Lines</a:t>
            </a:r>
          </a:p>
          <a:p>
            <a:r>
              <a:rPr sz="1800">
                <a:hlinkClick r:id="rId4"/>
              </a:rPr>
              <a:t>Turning Customer Requests Into a Categorised Seed Wish List</a:t>
            </a:r>
          </a:p>
          <a:p>
            <a:r>
              <a:rPr sz="1800">
                <a:hlinkClick r:id="rId5"/>
              </a:rPr>
              <a:t>Seed Weights and Pack Sizes Answered Briefly</a:t>
            </a:r>
          </a:p>
          <a:p>
            <a:r>
              <a:rPr sz="1800">
                <a:hlinkClick r:id="rId6"/>
              </a:rPr>
              <a:t>Worksheet: Recording Which Seed Lines Are Repeat Purchases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Comparison Grid for Substitution Policies Across Seed Suppliers</a:t>
            </a:r>
          </a:p>
          <a:p>
            <a:r>
              <a:rPr sz="1800">
                <a:hlinkClick r:id="rId3"/>
              </a:rPr>
              <a:t>Planning a Seed Selection Around One Customer Segment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