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4/deciding-whether-an-enquiry-based-seed-wholesaler-fits-your-shop-3af45e44.html" TargetMode="External"/><Relationship Id="rId4" Type="http://schemas.openxmlformats.org/officeDocument/2006/relationships/hyperlink" Target="https://bulkseedsinternational-en.porkbunlead.workers.dev/dream/bulkseedsinternational-en-14/worksheet-describing-packaging-requirements-per-seed-line-07dcef67.docx" TargetMode="External"/><Relationship Id="rId5" Type="http://schemas.openxmlformats.org/officeDocument/2006/relationships/hyperlink" Target="https://bulkseedsinternational-en.porkbunlead.workers.dev/dream/bulkseedsinternational-en-14/criteria-grid-for-judging-enquiry-handling-across-seed-suppliers-362af92c.xlsx" TargetMode="External"/><Relationship Id="rId6" Type="http://schemas.openxmlformats.org/officeDocument/2006/relationships/hyperlink" Target="https://bulkseedsinternational-en.porkbunlead.workers.dev/dream/bulkseedsinternational-en-14/building-a-seed-enquiry-for-a-mixed-vegetable-and-herb-range-step-by-s-545cf4d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4/planning-a-seed-range-review-rhythm-across-the-trading-year-974d065b.odt" TargetMode="External"/><Relationship Id="rId3" Type="http://schemas.openxmlformats.org/officeDocument/2006/relationships/hyperlink" Target="https://bulkseedsinternational-en.porkbunlead.workers.dev/dream/bulkseedsinternational-en-14/seed-enquiry-form-problems-answered-briefly-d2202b2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What a Quotation Confirms and What Stays Open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Deciding Whether an Enquiry-Based Seed Wholesaler Fits Your Shop</a:t>
            </a:r>
          </a:p>
          <a:p>
            <a:r>
              <a:rPr sz="1800">
                <a:hlinkClick r:id="rId4"/>
              </a:rPr>
              <a:t>Worksheet: Describing Packaging Requirements per Seed Line</a:t>
            </a:r>
          </a:p>
          <a:p>
            <a:r>
              <a:rPr sz="1800">
                <a:hlinkClick r:id="rId5"/>
              </a:rPr>
              <a:t>Criteria Grid for Judging Enquiry Handling Across Seed Suppliers</a:t>
            </a:r>
          </a:p>
          <a:p>
            <a:r>
              <a:rPr sz="1800">
                <a:hlinkClick r:id="rId6"/>
              </a:rPr>
              <a:t>Building a Seed Enquiry for a Mixed Vegetable and Herb Range Step by Step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Seed Range Review Rhythm Across the Trading Year</a:t>
            </a:r>
          </a:p>
          <a:p>
            <a:r>
              <a:rPr sz="1800">
                <a:hlinkClick r:id="rId3"/>
              </a:rPr>
              <a:t>Seed Enquiry Form Problems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