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15/choosing-a-wholesale-seed-supplier-without-an-online-checkout-64bf1526.html" TargetMode="External"/><Relationship Id="rId4" Type="http://schemas.openxmlformats.org/officeDocument/2006/relationships/hyperlink" Target="https://bulkseedsinternational-en.porkbunlead.workers.dev/dream/bulkseedsinternational-en-15/comparison-grid-for-range-fit-of-seed-species-in-a-small-shop-12d76247.xlsx" TargetMode="External"/><Relationship Id="rId5" Type="http://schemas.openxmlformats.org/officeDocument/2006/relationships/hyperlink" Target="https://bulkseedsinternational-en.porkbunlead.workers.dev/dream/bulkseedsinternational-en-15/worksheet-deciding-which-seed-lines-belong-in-the-first-enquiry-1c51f373.docx" TargetMode="External"/><Relationship Id="rId6" Type="http://schemas.openxmlformats.org/officeDocument/2006/relationships/hyperlink" Target="https://bulkseedsinternational-en.porkbunlead.workers.dev/dream/bulkseedsinternational-en-15/planning-test-varieties-alongside-proven-core-lines-35f46e08.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15/repeat-orders-and-reorder-signals-answered-briefly-48242eb9.rtf" TargetMode="External"/><Relationship Id="rId3" Type="http://schemas.openxmlformats.org/officeDocument/2006/relationships/hyperlink" Target="https://bulkseedsinternational-en.porkbunlead.workers.dev/dream/bulkseedsinternational-en-15/turning-a-customer-request-list-into-a-submittable-seed-enquiry-f84ad0bd.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The Retail Seed Range Through One Trading Year</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a Wholesale Seed Supplier Without an Online Checkout</a:t>
            </a:r>
          </a:p>
          <a:p>
            <a:r>
              <a:rPr sz="1800">
                <a:hlinkClick r:id="rId4"/>
              </a:rPr>
              <a:t>Comparison Grid for Range Fit of Seed Species in a Small Shop</a:t>
            </a:r>
          </a:p>
          <a:p>
            <a:r>
              <a:rPr sz="1800">
                <a:hlinkClick r:id="rId5"/>
              </a:rPr>
              <a:t>Worksheet: Deciding Which Seed Lines Belong in the First Enquiry</a:t>
            </a:r>
          </a:p>
          <a:p>
            <a:r>
              <a:rPr sz="1800">
                <a:hlinkClick r:id="rId6"/>
              </a:rPr>
              <a:t>Planning Test Varieties Alongside Proven Core Lines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Repeat Orders and Reorder Signals Answered Briefly</a:t>
            </a:r>
          </a:p>
          <a:p>
            <a:r>
              <a:rPr sz="1800">
                <a:hlinkClick r:id="rId3"/>
              </a:rPr>
              <a:t>Turning a Customer Request List Into a Submittable Seed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