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6/choosing-a-germination-test-report-as-a-retail-buyer-s-quality-referen-3cbefa73.html" TargetMode="External"/><Relationship Id="rId4" Type="http://schemas.openxmlformats.org/officeDocument/2006/relationships/hyperlink" Target="https://bulkseedsinternational-en.porkbunlead.workers.dev/dream/bulkseedsinternational-en-16/comparison-grid-for-seed-line-profitability-per-shelf-position-353e1913.xlsx" TargetMode="External"/><Relationship Id="rId5" Type="http://schemas.openxmlformats.org/officeDocument/2006/relationships/hyperlink" Target="https://bulkseedsinternational-en.porkbunlead.workers.dev/dream/bulkseedsinternational-en-16/setting-up-a-written-complaint-routine-for-retail-seed-packets-7331a09d.pdf" TargetMode="External"/><Relationship Id="rId6" Type="http://schemas.openxmlformats.org/officeDocument/2006/relationships/hyperlink" Target="https://bulkseedsinternational-en.porkbunlead.workers.dev/dream/bulkseedsinternational-en-16/planning-a-seed-range-that-survives-staff-turnover-9308f9ec.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6/worksheet-plotting-a-seed-species-a-to-z-against-customer-language-c3c9dbb7.docx" TargetMode="External"/><Relationship Id="rId3" Type="http://schemas.openxmlformats.org/officeDocument/2006/relationships/hyperlink" Target="https://bulkseedsinternational-en.porkbunlead.workers.dev/dream/bulkseedsinternational-en-16/seed-packet-labelling-questions-answered-briefly-ff3a829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Seed Groups to New Counter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Germination Test Report as a Retail Buyer's Quality Reference</a:t>
            </a:r>
          </a:p>
          <a:p>
            <a:r>
              <a:rPr sz="1800">
                <a:hlinkClick r:id="rId4"/>
              </a:rPr>
              <a:t>Comparison Grid for Seed Line Profitability per Shelf Position</a:t>
            </a:r>
          </a:p>
          <a:p>
            <a:r>
              <a:rPr sz="1800">
                <a:hlinkClick r:id="rId5"/>
              </a:rPr>
              <a:t>Setting Up a Written Complaint Routine for Retail Seed Packets</a:t>
            </a:r>
          </a:p>
          <a:p>
            <a:r>
              <a:rPr sz="1800">
                <a:hlinkClick r:id="rId6"/>
              </a:rPr>
              <a:t>Planning a Seed Range That Survives Staff Turnover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Plotting a Seed Species A to Z Against Customer Language</a:t>
            </a:r>
          </a:p>
          <a:p>
            <a:r>
              <a:rPr sz="1800">
                <a:hlinkClick r:id="rId3"/>
              </a:rPr>
              <a:t>Seed Packet Labelling Questions Answered Briefly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