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17/seeds-across-borders-and-seasons-a-retailer-s-short-guide-to-wholesale-aa8a8952.html" TargetMode="External"/><Relationship Id="rId4" Type="http://schemas.openxmlformats.org/officeDocument/2006/relationships/hyperlink" Target="https://bulkseedsinternational-en.porkbunlead.workers.dev/dream/bulkseedsinternational-en-17/criteria-grid-for-comparing-seed-packaging-options-in-quotations-2ce27dc7.xlsx" TargetMode="External"/><Relationship Id="rId5" Type="http://schemas.openxmlformats.org/officeDocument/2006/relationships/hyperlink" Target="https://bulkseedsinternational-en.porkbunlead.workers.dev/dream/bulkseedsinternational-en-17/worksheet-facts-a-colleague-must-inherit-when-taking-over-seed-buying-57ad37d9.docx" TargetMode="External"/><Relationship Id="rId6" Type="http://schemas.openxmlformats.org/officeDocument/2006/relationships/hyperlink" Target="https://bulkseedsinternational-en.porkbunlead.workers.dev/dream/bulkseedsinternational-en-17/planning-the-handover-from-accepted-quotation-to-shelf-ready-seed-68192ac3.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17/turning-a-written-customer-list-into-a-seed-enquiry-a-practical-walkth-a2e6f802.pdf" TargetMode="External"/><Relationship Id="rId3" Type="http://schemas.openxmlformats.org/officeDocument/2006/relationships/hyperlink" Target="https://bulkseedsinternational-en.porkbunlead.workers.dev/dream/bulkseedsinternational-en-17/seed-lot-quality-and-supplier-claims-answered-briefly-aa6dc826.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a Wholesale Seed Catalogue Is Actually Written For</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Seeds Across Borders and Seasons: A Retailer's Short Guide to Wholesale Buying</a:t>
            </a:r>
          </a:p>
          <a:p>
            <a:r>
              <a:rPr sz="1800">
                <a:hlinkClick r:id="rId4"/>
              </a:rPr>
              <a:t>Criteria Grid for Comparing Seed Packaging Options in Quotations</a:t>
            </a:r>
          </a:p>
          <a:p>
            <a:r>
              <a:rPr sz="1800">
                <a:hlinkClick r:id="rId5"/>
              </a:rPr>
              <a:t>Worksheet: Facts a Colleague Must Inherit When Taking Over Seed Buying</a:t>
            </a:r>
          </a:p>
          <a:p>
            <a:r>
              <a:rPr sz="1800">
                <a:hlinkClick r:id="rId6"/>
              </a:rPr>
              <a:t>Planning the Handover From Accepted Quotation to Shelf-Ready Seed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Turning a Written Customer List Into a Seed Enquiry: A Practical Walkthrough</a:t>
            </a:r>
          </a:p>
          <a:p>
            <a:r>
              <a:rPr sz="1800">
                <a:hlinkClick r:id="rId3"/>
              </a:rPr>
              <a:t>Seed Lot Quality and Supplier Claims Answered Briefly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