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9/setting-a-realistic-scope-for-a-first-wholesale-seed-enquiry-7e8134af.html" TargetMode="External"/><Relationship Id="rId4" Type="http://schemas.openxmlformats.org/officeDocument/2006/relationships/hyperlink" Target="https://bulkseedsinternational-en.porkbunlead.workers.dev/dream/bulkseedsinternational-en-19/planning-the-shelf-before-the-selection-459fe55e.odt" TargetMode="External"/><Relationship Id="rId5" Type="http://schemas.openxmlformats.org/officeDocument/2006/relationships/hyperlink" Target="https://bulkseedsinternational-en.porkbunlead.workers.dev/dream/bulkseedsinternational-en-19/worksheet-for-recording-substitute-varieties-before-a-quotation-arrive-707d62e4.docx" TargetMode="External"/><Relationship Id="rId6" Type="http://schemas.openxmlformats.org/officeDocument/2006/relationships/hyperlink" Target="https://bulkseedsinternational-en.porkbunlead.workers.dev/dream/bulkseedsinternational-en-19/criteria-grid-for-comparing-seed-enquiry-handling-8d5d62ee.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9/buying-seed-for-resale-answered-in-brief-a5c46f7e.rtf" TargetMode="External"/><Relationship Id="rId3" Type="http://schemas.openxmlformats.org/officeDocument/2006/relationships/hyperlink" Target="https://bulkseedsinternational-en.porkbunlead.workers.dev/dream/bulkseedsinternational-en-19/preparing-a-retail-seed-selection-without-an-online-checkout-e826a2e5.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Reading the Catalogue by Seed Group, Species and Variety</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Setting a Realistic Scope for a First Wholesale Seed Enquiry</a:t>
            </a:r>
          </a:p>
          <a:p>
            <a:r>
              <a:rPr sz="1800">
                <a:hlinkClick r:id="rId4"/>
              </a:rPr>
              <a:t>Planning the Shelf Before the Selection</a:t>
            </a:r>
          </a:p>
          <a:p>
            <a:r>
              <a:rPr sz="1800">
                <a:hlinkClick r:id="rId5"/>
              </a:rPr>
              <a:t>Worksheet for Recording Substitute Varieties Before a Quotation Arrives</a:t>
            </a:r>
          </a:p>
          <a:p>
            <a:r>
              <a:rPr sz="1800">
                <a:hlinkClick r:id="rId6"/>
              </a:rPr>
              <a:t>Criteria Grid for Comparing Seed Enquiry Handling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Buying Seed for Resale Answered in Brief</a:t>
            </a:r>
          </a:p>
          <a:p>
            <a:r>
              <a:rPr sz="1800">
                <a:hlinkClick r:id="rId3"/>
              </a:rPr>
              <a:t>Preparing a Retail Seed Selection Without an Online Checkout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