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2/sourcing-wholesale-seed-as-a-reseller-what-to-settle-before-you-enquir-9ec4cf90.html" TargetMode="External"/><Relationship Id="rId4" Type="http://schemas.openxmlformats.org/officeDocument/2006/relationships/hyperlink" Target="https://bulkseedsinternational-en.porkbunlead.workers.dev/dream/bulkseedsinternational-en-2/comparison-grid-for-evaluating-wholesale-seed-suppliers-34c8aec6.xlsx" TargetMode="External"/><Relationship Id="rId5" Type="http://schemas.openxmlformats.org/officeDocument/2006/relationships/hyperlink" Target="https://bulkseedsinternational-en.porkbunlead.workers.dev/dream/bulkseedsinternational-en-2/worksheet-destination-and-packaging-details-for-a-seed-enquiry-540c6615.docx" TargetMode="External"/><Relationship Id="rId6" Type="http://schemas.openxmlformats.org/officeDocument/2006/relationships/hyperlink" Target="https://bulkseedsinternational-en.porkbunlead.workers.dev/dream/bulkseedsinternational-en-2/planning-a-seed-range-request-across-vegetables-flowers-and-herbs-58913412.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2/wholesale-seed-enquiries-answered-in-brief-8e6b4403.rtf" TargetMode="External"/><Relationship Id="rId3" Type="http://schemas.openxmlformats.org/officeDocument/2006/relationships/hyperlink" Target="https://bulkseedsinternational-en.porkbunlead.workers.dev/dream/bulkseedsinternational-en-2/preparing-a-multi-variety-seed-enquiry-step-by-step-9678a689.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From catalogue selection to quotation: explaining the seed enquiry flow</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Sourcing wholesale seed as a reseller: what to settle before you enquire</a:t>
            </a:r>
          </a:p>
          <a:p>
            <a:r>
              <a:rPr sz="1800">
                <a:hlinkClick r:id="rId4"/>
              </a:rPr>
              <a:t>Comparison grid for evaluating wholesale seed suppliers</a:t>
            </a:r>
          </a:p>
          <a:p>
            <a:r>
              <a:rPr sz="1800">
                <a:hlinkClick r:id="rId5"/>
              </a:rPr>
              <a:t>Worksheet: destination and packaging details for a seed enquiry</a:t>
            </a:r>
          </a:p>
          <a:p>
            <a:r>
              <a:rPr sz="1800">
                <a:hlinkClick r:id="rId6"/>
              </a:rPr>
              <a:t>Planning a seed range request across vegetables, flowers and herbs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Wholesale seed enquiries answered in brief</a:t>
            </a:r>
          </a:p>
          <a:p>
            <a:r>
              <a:rPr sz="1800">
                <a:hlinkClick r:id="rId3"/>
              </a:rPr>
              <a:t>Preparing a multi-variety seed enquiry step by step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