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20/choosing-the-right-enquiry-route-for-your-first-seed-order-ad6f13c8.html" TargetMode="External"/><Relationship Id="rId4" Type="http://schemas.openxmlformats.org/officeDocument/2006/relationships/hyperlink" Target="https://bulkseedsinternational-en.porkbunlead.workers.dev/dream/bulkseedsinternational-en-20/comparison-grid-for-handling-an-unlisted-variety-request-4e720a86.xlsx" TargetMode="External"/><Relationship Id="rId5" Type="http://schemas.openxmlformats.org/officeDocument/2006/relationships/hyperlink" Target="https://bulkseedsinternational-en.porkbunlead.workers.dev/dream/bulkseedsinternational-en-20/worksheet-for-checking-an-enquiry-before-it-leaves-your-desk-9b2a6406.docx" TargetMode="External"/><Relationship Id="rId6" Type="http://schemas.openxmlformats.org/officeDocument/2006/relationships/hyperlink" Target="https://bulkseedsinternational-en.porkbunlead.workers.dev/dream/bulkseedsinternational-en-20/planning-which-packaging-notes-belong-on-each-basket-line-af0f8238.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20/preparing-seed-selections-for-delivery-to-a-german-address-c45cee8f.pdf" TargetMode="External"/><Relationship Id="rId3" Type="http://schemas.openxmlformats.org/officeDocument/2006/relationships/hyperlink" Target="https://bulkseedsinternational-en.porkbunlead.workers.dev/dream/bulkseedsinternational-en-20/seed-collection-and-catalogue-scope-answered-briefly-c5bc9445.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the Contact Details in a Seed Enquiry</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Choosing the Right Enquiry Route for Your First Seed Order</a:t>
            </a:r>
          </a:p>
          <a:p>
            <a:r>
              <a:rPr sz="1800">
                <a:hlinkClick r:id="rId4"/>
              </a:rPr>
              <a:t>Comparison Grid for Handling an Unlisted Variety Request</a:t>
            </a:r>
          </a:p>
          <a:p>
            <a:r>
              <a:rPr sz="1800">
                <a:hlinkClick r:id="rId5"/>
              </a:rPr>
              <a:t>Worksheet for Checking an Enquiry Before It Leaves Your Desk</a:t>
            </a:r>
          </a:p>
          <a:p>
            <a:r>
              <a:rPr sz="1800">
                <a:hlinkClick r:id="rId6"/>
              </a:rPr>
              <a:t>Planning Which Packaging Notes Belong on Each Basket Line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Preparing Seed Selections for Delivery to a German Address</a:t>
            </a:r>
          </a:p>
          <a:p>
            <a:r>
              <a:rPr sz="1800">
                <a:hlinkClick r:id="rId3"/>
              </a:rPr>
              <a:t>Seed Collection and Catalogue Scope Answered Briefly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