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21/seed-catalogue-records-explained-for-retail-buyers-020409f2.html" TargetMode="External"/><Relationship Id="rId4" Type="http://schemas.openxmlformats.org/officeDocument/2006/relationships/hyperlink" Target="https://bulkseedsinternational-en.porkbunlead.workers.dev/dream/bulkseedsinternational-en-21/catalogue-entry-counts-and-section-scope-answered-briefly-6d131142.rtf" TargetMode="External"/><Relationship Id="rId5" Type="http://schemas.openxmlformats.org/officeDocument/2006/relationships/hyperlink" Target="https://bulkseedsinternational-en.porkbunlead.workers.dev/dream/bulkseedsinternational-en-21/comparison-grid-for-navigation-routes-into-a-seed-catalogue-9e7cd1d8.xlsx" TargetMode="External"/><Relationship Id="rId6" Type="http://schemas.openxmlformats.org/officeDocument/2006/relationships/hyperlink" Target="https://bulkseedsinternational-en.porkbunlead.workers.dev/dream/bulkseedsinternational-en-21/planning-an-enquiry-calendar-around-destination-review-c9c60c6e.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21/worksheet-verifying-contact-and-business-details-before-submission-d3f331b9.docx" TargetMode="External"/><Relationship Id="rId3" Type="http://schemas.openxmlformats.org/officeDocument/2006/relationships/hyperlink" Target="https://bulkseedsinternational-en.porkbunlead.workers.dev/dream/bulkseedsinternational-en-21/preparing-seed-enquiries-for-two-destinations-in-one-round-fb73c9fd.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Choosing Between Group Navigation and the Species Index</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Catalogue Records Explained for Retail Buyers</a:t>
            </a:r>
          </a:p>
          <a:p>
            <a:r>
              <a:rPr sz="1800">
                <a:hlinkClick r:id="rId4"/>
              </a:rPr>
              <a:t>Catalogue Entry Counts and Section Scope Answered Briefly</a:t>
            </a:r>
          </a:p>
          <a:p>
            <a:r>
              <a:rPr sz="1800">
                <a:hlinkClick r:id="rId5"/>
              </a:rPr>
              <a:t>Comparison Grid for Navigation Routes Into a Seed Catalogue</a:t>
            </a:r>
          </a:p>
          <a:p>
            <a:r>
              <a:rPr sz="1800">
                <a:hlinkClick r:id="rId6"/>
              </a:rPr>
              <a:t>Planning an Enquiry Calendar Around Destination Review</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Worksheet: Verifying Contact and Business Details Before Submission</a:t>
            </a:r>
          </a:p>
          <a:p>
            <a:r>
              <a:rPr sz="1800">
                <a:hlinkClick r:id="rId3"/>
              </a:rPr>
              <a:t>Preparing Seed Enquiries for Two Destinations in One Round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