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en/index.html" TargetMode="External"/><Relationship Id="rId3" Type="http://schemas.openxmlformats.org/officeDocument/2006/relationships/hyperlink" Target="https://bulkseedsinternational-websites.s3.us-east-005.dream.io/bsi/bulkseedsinternational-en/bulkseedsinternational-en-22/choosing-between-group-browsing-and-a-species-a-to-z-index-292d29ea.html" TargetMode="External"/><Relationship Id="rId4" Type="http://schemas.openxmlformats.org/officeDocument/2006/relationships/hyperlink" Target="https://bulkseedsinternational-en.porkbunlead.workers.dev/dream/bulkseedsinternational-en-22/worksheet-for-separating-confirmed-quotation-lines-from-open-points-3773ee49.docx" TargetMode="External"/><Relationship Id="rId5" Type="http://schemas.openxmlformats.org/officeDocument/2006/relationships/hyperlink" Target="https://bulkseedsinternational-en.porkbunlead.workers.dev/dream/bulkseedsinternational-en-22/a-practical-walkthrough-for-requesting-an-unlisted-seed-variety-69d57c41.pdf" TargetMode="External"/><Relationship Id="rId6" Type="http://schemas.openxmlformats.org/officeDocument/2006/relationships/hyperlink" Target="https://bulkseedsinternational-en.porkbunlead.workers.dev/dream/bulkseedsinternational-en-22/planning-a-two-round-catalogue-review-before-a-season-81ac3d5a.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dream/bulkseedsinternational-en-22/criteria-grid-for-judging-quick-enquiry-routes-by-species-8a9ea1ae.xlsx" TargetMode="External"/><Relationship Id="rId3" Type="http://schemas.openxmlformats.org/officeDocument/2006/relationships/hyperlink" Target="https://bulkseedsinternational-en.porkbunlead.workers.dev/dream/bulkseedsinternational-en-22/questions-about-basket-persistence-and-clearing-answered-briefly-9c39cc51.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Where a Retailer Sits Between Catalogue, Enquiry and Quotation</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Choosing Between Group Browsing and a Species A to Z Index</a:t>
            </a:r>
          </a:p>
          <a:p>
            <a:r>
              <a:rPr sz="1800">
                <a:hlinkClick r:id="rId4"/>
              </a:rPr>
              <a:t>Worksheet for Separating Confirmed Quotation Lines from Open Points</a:t>
            </a:r>
          </a:p>
          <a:p>
            <a:r>
              <a:rPr sz="1800">
                <a:hlinkClick r:id="rId5"/>
              </a:rPr>
              <a:t>A Practical Walkthrough for Requesting an Unlisted Seed Variety</a:t>
            </a:r>
          </a:p>
          <a:p>
            <a:r>
              <a:rPr sz="1800">
                <a:hlinkClick r:id="rId6"/>
              </a:rPr>
              <a:t>Planning a Two Round Catalogue Review Before a Season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Criteria Grid for Judging Quick Enquiry Routes by Species</a:t>
            </a:r>
          </a:p>
          <a:p>
            <a:r>
              <a:rPr sz="1800">
                <a:hlinkClick r:id="rId3"/>
              </a:rPr>
              <a:t>Questions About Basket Persistence and Clearing Answered Briefly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