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3/choosing-a-wholesale-seed-supplier-for-a-retail-shop-846d28c2.html" TargetMode="External"/><Relationship Id="rId4" Type="http://schemas.openxmlformats.org/officeDocument/2006/relationships/hyperlink" Target="https://bulkseedsinternational-en.porkbunlead.workers.dev/dream/bulkseedsinternational-en-23/worksheet-for-assessing-catalogue-coverage-of-your-requested-species-02a25708.docx" TargetMode="External"/><Relationship Id="rId5" Type="http://schemas.openxmlformats.org/officeDocument/2006/relationships/hyperlink" Target="https://bulkseedsinternational-en.porkbunlead.workers.dev/dream/bulkseedsinternational-en-23/planning-a-seed-selection-when-you-have-no-sales-history-1e2a661c.odt" TargetMode="External"/><Relationship Id="rId6" Type="http://schemas.openxmlformats.org/officeDocument/2006/relationships/hyperlink" Target="https://bulkseedsinternational-en.porkbunlead.workers.dev/dream/bulkseedsinternational-en-23/criteria-grid-for-comparing-catalogue-breadth-across-seed-wholesalers-3d5f4f27.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3/a-step-by-step-walkthrough-of-the-seed-enquiry-process-5d390d39.pdf" TargetMode="External"/><Relationship Id="rId3" Type="http://schemas.openxmlformats.org/officeDocument/2006/relationships/hyperlink" Target="https://bulkseedsinternational-en.porkbunlead.workers.dev/dream/bulkseedsinternational-en-23/questions-about-catalogue-sections-and-variety-reference-numbers-answe-d0a3b551.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Difference Between a Species Quick Enquiry and a Full Basket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Wholesale Seed Supplier for a Retail Shop</a:t>
            </a:r>
          </a:p>
          <a:p>
            <a:r>
              <a:rPr sz="1800">
                <a:hlinkClick r:id="rId4"/>
              </a:rPr>
              <a:t>Worksheet for Assessing Catalogue Coverage of Your Requested Species</a:t>
            </a:r>
          </a:p>
          <a:p>
            <a:r>
              <a:rPr sz="1800">
                <a:hlinkClick r:id="rId5"/>
              </a:rPr>
              <a:t>Planning a Seed Selection When You Have No Sales History</a:t>
            </a:r>
          </a:p>
          <a:p>
            <a:r>
              <a:rPr sz="1800">
                <a:hlinkClick r:id="rId6"/>
              </a:rPr>
              <a:t>Criteria Grid for Comparing Catalogue Breadth Across Seed Wholesalers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Step by Step Walkthrough of the Seed Enquiry Process</a:t>
            </a:r>
          </a:p>
          <a:p>
            <a:r>
              <a:rPr sz="1800">
                <a:hlinkClick r:id="rId3"/>
              </a:rPr>
              <a:t>Questions About Catalogue Sections and Variety Reference Numbers Answered Briefly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