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4/who-can-actually-use-a-wholesale-seed-catalogue-3d6ebb29.html" TargetMode="External"/><Relationship Id="rId4" Type="http://schemas.openxmlformats.org/officeDocument/2006/relationships/hyperlink" Target="https://bulkseedsinternational-en.porkbunlead.workers.dev/dream/bulkseedsinternational-en-24/turning-a-fixed-shopping-list-into-a-wholesale-seed-selection-step-by--9bdbe195.pdf" TargetMode="External"/><Relationship Id="rId5" Type="http://schemas.openxmlformats.org/officeDocument/2006/relationships/hyperlink" Target="https://bulkseedsinternational-en.porkbunlead.workers.dev/dream/bulkseedsinternational-en-24/catalogue-entry-basics-answered-briefly-a93a85f1.rtf" TargetMode="External"/><Relationship Id="rId6" Type="http://schemas.openxmlformats.org/officeDocument/2006/relationships/hyperlink" Target="https://bulkseedsinternational-en.porkbunlead.workers.dev/dream/bulkseedsinternational-en-24/comparison-grid-for-the-three-enquiry-routes-into-a-seed-wholesaler-c5c7935a.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4/planning-a-first-enquiry-around-a-single-destination-c91a69e9.odt" TargetMode="External"/><Relationship Id="rId3" Type="http://schemas.openxmlformats.org/officeDocument/2006/relationships/hyperlink" Target="https://bulkseedsinternational-en.porkbunlead.workers.dev/dream/bulkseedsinternational-en-24/worksheet-handover-notes-for-a-colleague-continuing-a-seed-enquiry-cce4903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Enquiry Basket Holds and What It Does Not</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Who Can Actually Use a Wholesale Seed Catalogue</a:t>
            </a:r>
          </a:p>
          <a:p>
            <a:r>
              <a:rPr sz="1800">
                <a:hlinkClick r:id="rId4"/>
              </a:rPr>
              <a:t>Turning a Fixed Shopping List Into a Wholesale Seed Selection Step by Step</a:t>
            </a:r>
          </a:p>
          <a:p>
            <a:r>
              <a:rPr sz="1800">
                <a:hlinkClick r:id="rId5"/>
              </a:rPr>
              <a:t>Catalogue Entry Basics Answered Briefly</a:t>
            </a:r>
          </a:p>
          <a:p>
            <a:r>
              <a:rPr sz="1800">
                <a:hlinkClick r:id="rId6"/>
              </a:rPr>
              <a:t>Comparison Grid for the Three Enquiry Routes Into a Seed Wholesaler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First Enquiry Around a Single Destination</a:t>
            </a:r>
          </a:p>
          <a:p>
            <a:r>
              <a:rPr sz="1800">
                <a:hlinkClick r:id="rId3"/>
              </a:rPr>
              <a:t>Worksheet: Handover Notes for a Colleague Continuing a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