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5/what-a-wholesale-seed-catalogue-cannot-tell-you-54730588.html" TargetMode="External"/><Relationship Id="rId4" Type="http://schemas.openxmlformats.org/officeDocument/2006/relationships/hyperlink" Target="https://bulkseedsinternational-en.porkbunlead.workers.dev/dream/bulkseedsinternational-en-25/worksheet-justifying-each-candidate-variety-in-writing-4b914658.docx" TargetMode="External"/><Relationship Id="rId5" Type="http://schemas.openxmlformats.org/officeDocument/2006/relationships/hyperlink" Target="https://bulkseedsinternational-en.porkbunlead.workers.dev/dream/bulkseedsinternational-en-25/running-a-season-opening-stock-calculation-from-fixture-to-enquiry-528cdbf8.pdf" TargetMode="External"/><Relationship Id="rId6" Type="http://schemas.openxmlformats.org/officeDocument/2006/relationships/hyperlink" Target="https://bulkseedsinternational-en.porkbunlead.workers.dev/dream/bulkseedsinternational-en-25/order-versus-enquiry-answered-in-brief-659f5f83.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5/planning-a-range-handover-file-for-the-next-buyer-86cb2b1e.odt" TargetMode="External"/><Relationship Id="rId3" Type="http://schemas.openxmlformats.org/officeDocument/2006/relationships/hyperlink" Target="https://bulkseedsinternational-en.porkbunlead.workers.dev/dream/bulkseedsinternational-en-25/comparison-grid-for-seed-supplier-responsiveness-on-direct-questions-a7d74cc0.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How the Same Species Widens Across a Wholesale Catalogue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Wholesale Seed Catalogue Cannot Tell You</a:t>
            </a:r>
          </a:p>
          <a:p>
            <a:r>
              <a:rPr sz="1800">
                <a:hlinkClick r:id="rId4"/>
              </a:rPr>
              <a:t>Worksheet: Justifying Each Candidate Variety in Writing</a:t>
            </a:r>
          </a:p>
          <a:p>
            <a:r>
              <a:rPr sz="1800">
                <a:hlinkClick r:id="rId5"/>
              </a:rPr>
              <a:t>Running a Season Opening Stock Calculation from Fixture to Enquiry</a:t>
            </a:r>
          </a:p>
          <a:p>
            <a:r>
              <a:rPr sz="1800">
                <a:hlinkClick r:id="rId6"/>
              </a:rPr>
              <a:t>Order Versus Enquiry Answered in Brief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Range Handover File for the Next Buyer</a:t>
            </a:r>
          </a:p>
          <a:p>
            <a:r>
              <a:rPr sz="1800">
                <a:hlinkClick r:id="rId3"/>
              </a:rPr>
              <a:t>Comparison Grid for Seed Supplier Responsiveness on Direct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