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6/seed-wholesale-buying-for-a-small-retail-shop-84ae12bd.html" TargetMode="External"/><Relationship Id="rId4" Type="http://schemas.openxmlformats.org/officeDocument/2006/relationships/hyperlink" Target="https://bulkseedsinternational-en.porkbunlead.workers.dev/dream/bulkseedsinternational-en-26/planning-a-two-pass-catalogue-review-before-your-season-0a8613ba.odt" TargetMode="External"/><Relationship Id="rId5" Type="http://schemas.openxmlformats.org/officeDocument/2006/relationships/hyperlink" Target="https://bulkseedsinternational-en.porkbunlead.workers.dev/dream/bulkseedsinternational-en-26/enquiry-quotation-and-supply-terms-answered-in-brief-3949e2b1.rtf" TargetMode="External"/><Relationship Id="rId6" Type="http://schemas.openxmlformats.org/officeDocument/2006/relationships/hyperlink" Target="https://bulkseedsinternational-en.porkbunlead.workers.dev/dream/bulkseedsinternational-en-26/worksheet-for-checking-a-seed-selection-before-sending-75515262.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6/working-through-an-enquiry-based-seed-purchase-end-to-end-aa3b8307.pdf" TargetMode="External"/><Relationship Id="rId3" Type="http://schemas.openxmlformats.org/officeDocument/2006/relationships/hyperlink" Target="https://bulkseedsinternational-en.porkbunlead.workers.dev/dream/bulkseedsinternational-en-26/comparison-grid-for-seed-line-return-per-shelf-position-eb87707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a Species Fans Out Into Varieties in a Wholesale Catalogue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Buying for a Small Retail Shop</a:t>
            </a:r>
          </a:p>
          <a:p>
            <a:r>
              <a:rPr sz="1800">
                <a:hlinkClick r:id="rId4"/>
              </a:rPr>
              <a:t>Planning a Two Pass Catalogue Review Before Your Season</a:t>
            </a:r>
          </a:p>
          <a:p>
            <a:r>
              <a:rPr sz="1800">
                <a:hlinkClick r:id="rId5"/>
              </a:rPr>
              <a:t>Enquiry, Quotation and Supply Terms Answered in Brief</a:t>
            </a:r>
          </a:p>
          <a:p>
            <a:r>
              <a:rPr sz="1800">
                <a:hlinkClick r:id="rId6"/>
              </a:rPr>
              <a:t>Worksheet for Checking a Seed Selection Before Sending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Working Through an Enquiry-Based Seed Purchase End to End</a:t>
            </a:r>
          </a:p>
          <a:p>
            <a:r>
              <a:rPr sz="1800">
                <a:hlinkClick r:id="rId3"/>
              </a:rPr>
              <a:t>Comparison Grid for Seed Line Return per Shelf Position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