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27/seed-wholesale-for-resellers-what-the-enquiry-model-asks-of-your-shop-9b81acfa.html" TargetMode="External"/><Relationship Id="rId4" Type="http://schemas.openxmlformats.org/officeDocument/2006/relationships/hyperlink" Target="https://bulkseedsinternational-en.porkbunlead.workers.dev/dream/bulkseedsinternational-en-27/preparing-a-wholesale-seed-enquiry-for-a-delivery-destination-outside--1224897d.pdf" TargetMode="External"/><Relationship Id="rId5" Type="http://schemas.openxmlformats.org/officeDocument/2006/relationships/hyperlink" Target="https://bulkseedsinternational-en.porkbunlead.workers.dev/dream/bulkseedsinternational-en-27/worksheet-pre-submission-check-of-business-contact-and-destination-fie-88a4ac76.docx" TargetMode="External"/><Relationship Id="rId6" Type="http://schemas.openxmlformats.org/officeDocument/2006/relationships/hyperlink" Target="https://bulkseedsinternational-en.porkbunlead.workers.dev/dream/bulkseedsinternational-en-27/criteria-grid-for-judging-unlisted-variety-requests-across-seed-wholes-ad78ad15.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27/baskets-failed-submissions-and-stored-selections-answered-briefly-afe00a22.rtf" TargetMode="External"/><Relationship Id="rId3" Type="http://schemas.openxmlformats.org/officeDocument/2006/relationships/hyperlink" Target="https://bulkseedsinternational-en.porkbunlead.workers.dev/dream/bulkseedsinternational-en-27/sequencing-a-seed-enquiry-calendar-around-destination-review-and-quota-c5c9fa7d.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Retailer Work Stops and Supplier Review Begins in a Seed Enquiry</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for Resellers: What the Enquiry Model Asks of Your Shop</a:t>
            </a:r>
          </a:p>
          <a:p>
            <a:r>
              <a:rPr sz="1800">
                <a:hlinkClick r:id="rId4"/>
              </a:rPr>
              <a:t>Preparing a Wholesale Seed Enquiry for a Delivery Destination Outside Your Home Market</a:t>
            </a:r>
          </a:p>
          <a:p>
            <a:r>
              <a:rPr sz="1800">
                <a:hlinkClick r:id="rId5"/>
              </a:rPr>
              <a:t>Worksheet: Pre-Submission Check of Business Contact and Destination Fields</a:t>
            </a:r>
          </a:p>
          <a:p>
            <a:r>
              <a:rPr sz="1800">
                <a:hlinkClick r:id="rId6"/>
              </a:rPr>
              <a:t>Criteria Grid for Judging Unlisted Variety Requests Across Seed Wholesalers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Baskets, Failed Submissions and Stored Selections Answered Briefly</a:t>
            </a:r>
          </a:p>
          <a:p>
            <a:r>
              <a:rPr sz="1800">
                <a:hlinkClick r:id="rId3"/>
              </a:rPr>
              <a:t>Sequencing a Seed Enquiry Calendar Around Destination Review and Quotation Reading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