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8/microgreens-and-sprout-seeds-as-their-own-shelf-decision-5140d758.html" TargetMode="External"/><Relationship Id="rId4" Type="http://schemas.openxmlformats.org/officeDocument/2006/relationships/hyperlink" Target="https://bulkseedsinternational-en.porkbunlead.workers.dev/dream/bulkseedsinternational-en-28/comparison-grid-for-root-bulb-and-pod-crop-groups-613867a5.xlsx" TargetMode="External"/><Relationship Id="rId5" Type="http://schemas.openxmlformats.org/officeDocument/2006/relationships/hyperlink" Target="https://bulkseedsinternational-en.porkbunlead.workers.dev/dream/bulkseedsinternational-en-28/planning-a-flower-seed-range-beside-the-vegetable-range-70e47367.odt" TargetMode="External"/><Relationship Id="rId6" Type="http://schemas.openxmlformats.org/officeDocument/2006/relationships/hyperlink" Target="https://bulkseedsinternational-en.porkbunlead.workers.dev/dream/bulkseedsinternational-en-28/worksheet-checking-herb-seed-lines-against-actual-counter-requests-80a033b9.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8/leafy-greens-and-salad-seed-range-questions-answered-in-brief-87daa2d2.rtf" TargetMode="External"/><Relationship Id="rId3" Type="http://schemas.openxmlformats.org/officeDocument/2006/relationships/hyperlink" Target="https://bulkseedsinternational-en.porkbunlead.workers.dev/dream/bulkseedsinternational-en-28/building-a-tomato-and-pepper-selection-for-a-small-retail-fixture-a024ced0.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Microgreens Seeds to Shop Staff and Customers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Microgreens and Sprout Seeds as Their Own Shelf Decision</a:t>
            </a:r>
          </a:p>
          <a:p>
            <a:r>
              <a:rPr sz="1800">
                <a:hlinkClick r:id="rId4"/>
              </a:rPr>
              <a:t>Comparison Grid for Root, Bulb and Pod Crop Groups</a:t>
            </a:r>
          </a:p>
          <a:p>
            <a:r>
              <a:rPr sz="1800">
                <a:hlinkClick r:id="rId5"/>
              </a:rPr>
              <a:t>Planning a Flower Seed Range Beside the Vegetable Range</a:t>
            </a:r>
          </a:p>
          <a:p>
            <a:r>
              <a:rPr sz="1800">
                <a:hlinkClick r:id="rId6"/>
              </a:rPr>
              <a:t>Worksheet: Checking Herb Seed Lines Against Actual Counter Requests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Leafy Greens and Salad Seed Range Questions Answered in Brief</a:t>
            </a:r>
          </a:p>
          <a:p>
            <a:r>
              <a:rPr sz="1800">
                <a:hlinkClick r:id="rId3"/>
              </a:rPr>
              <a:t>Building a Tomato and Pepper Selection for a Small Retail Fixture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