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29/judging-destination-readiness-before-a-seed-enquiry-leaves-your-desk-ff129071.html" TargetMode="External"/><Relationship Id="rId4" Type="http://schemas.openxmlformats.org/officeDocument/2006/relationships/hyperlink" Target="https://bulkseedsinternational-en.porkbunlead.workers.dev/dream/bulkseedsinternational-en-29/a-practical-walkthrough-for-phrasing-an-unlisted-variety-request-along-35d44eaa.pdf" TargetMode="External"/><Relationship Id="rId5" Type="http://schemas.openxmlformats.org/officeDocument/2006/relationships/hyperlink" Target="https://bulkseedsinternational-en.porkbunlead.workers.dev/dream/bulkseedsinternational-en-29/worksheet-confirming-quantity-tiers-against-listed-prices-before-submi-4bf047e9.docx" TargetMode="External"/><Relationship Id="rId6" Type="http://schemas.openxmlformats.org/officeDocument/2006/relationships/hyperlink" Target="https://bulkseedsinternational-en.porkbunlead.workers.dev/dream/bulkseedsinternational-en-29/quantity-tiers-and-listed-prices-answered-in-brief-96c57d5f.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29/comparison-grid-for-quantity-tier-structure-across-seed-wholesalers-cea6b29e.xlsx" TargetMode="External"/><Relationship Id="rId3" Type="http://schemas.openxmlformats.org/officeDocument/2006/relationships/hyperlink" Target="https://bulkseedsinternational-en.porkbunlead.workers.dev/dream/bulkseedsinternational-en-29/planning-which-unlisted-requests-run-parallel-to-a-basket-and-which-wa-d82ec33d.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Destination Details in a Seed Enquiry</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Judging Destination Readiness Before a Seed Enquiry Leaves Your Desk</a:t>
            </a:r>
          </a:p>
          <a:p>
            <a:r>
              <a:rPr sz="1800">
                <a:hlinkClick r:id="rId4"/>
              </a:rPr>
              <a:t>A Practical Walkthrough for Phrasing an Unlisted Variety Request Alongside a Basket</a:t>
            </a:r>
          </a:p>
          <a:p>
            <a:r>
              <a:rPr sz="1800">
                <a:hlinkClick r:id="rId5"/>
              </a:rPr>
              <a:t>Worksheet: Confirming Quantity Tiers Against Listed Prices Before Submission</a:t>
            </a:r>
          </a:p>
          <a:p>
            <a:r>
              <a:rPr sz="1800">
                <a:hlinkClick r:id="rId6"/>
              </a:rPr>
              <a:t>Quantity Tiers and Listed Prices Answered in Brief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Comparison Grid for Quantity Tier Structure Across Seed Wholesalers</a:t>
            </a:r>
          </a:p>
          <a:p>
            <a:r>
              <a:rPr sz="1800">
                <a:hlinkClick r:id="rId3"/>
              </a:rPr>
              <a:t>Planning Which Unlisted Requests Run Parallel to a Basket and Which Wait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