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3/how-to-judge-a-wholesale-seed-catalogue-before-you-commit-b8d7d5fb.html" TargetMode="External"/><Relationship Id="rId4" Type="http://schemas.openxmlformats.org/officeDocument/2006/relationships/hyperlink" Target="https://bulkseedsinternational-en.porkbunlead.workers.dev/dream/bulkseedsinternational-en-3/handling-unlisted-seed-varieties-in-a-wholesale-enquiry-23e1ecfa.pdf" TargetMode="External"/><Relationship Id="rId5" Type="http://schemas.openxmlformats.org/officeDocument/2006/relationships/hyperlink" Target="https://bulkseedsinternational-en.porkbunlead.workers.dev/dream/bulkseedsinternational-en-3/comparison-grid-for-seed-group-coverage-in-supplier-catalogues-47147770.xlsx" TargetMode="External"/><Relationship Id="rId6" Type="http://schemas.openxmlformats.org/officeDocument/2006/relationships/hyperlink" Target="https://bulkseedsinternational-en.porkbunlead.workers.dev/dream/bulkseedsinternational-en-3/seed-basket-problems-answered-briefly-cc0a59a8.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3/worksheet-reviewing-a-seed-quotation-before-you-respond-d9f0bf16.docx" TargetMode="External"/><Relationship Id="rId3" Type="http://schemas.openxmlformats.org/officeDocument/2006/relationships/hyperlink" Target="https://bulkseedsinternational-en.porkbunlead.workers.dev/dream/bulkseedsinternational-en-3/timing-a-seed-range-launch-around-the-enquiry-cycle-f183ff4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a seed enquiry is not a binding order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to judge a wholesale seed catalogue before you commit</a:t>
            </a:r>
          </a:p>
          <a:p>
            <a:r>
              <a:rPr sz="1800">
                <a:hlinkClick r:id="rId4"/>
              </a:rPr>
              <a:t>Handling unlisted seed varieties in a wholesale enquiry</a:t>
            </a:r>
          </a:p>
          <a:p>
            <a:r>
              <a:rPr sz="1800">
                <a:hlinkClick r:id="rId5"/>
              </a:rPr>
              <a:t>Comparison grid for seed group coverage in supplier catalogues</a:t>
            </a:r>
          </a:p>
          <a:p>
            <a:r>
              <a:rPr sz="1800">
                <a:hlinkClick r:id="rId6"/>
              </a:rPr>
              <a:t>Seed basket problems answered briefly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reviewing a seed quotation before you respond</a:t>
            </a:r>
          </a:p>
          <a:p>
            <a:r>
              <a:rPr sz="1800">
                <a:hlinkClick r:id="rId3"/>
              </a:rPr>
              <a:t>Timing a seed range launch around the enquiry cycle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