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31/flower-seed-habits-annuals-biennials-and-perennials-as-separate-shelf--8fddf31b.html" TargetMode="External"/><Relationship Id="rId4" Type="http://schemas.openxmlformats.org/officeDocument/2006/relationships/hyperlink" Target="https://bulkseedsinternational-en.porkbunlead.workers.dev/dream/bulkseedsinternational-en-31/from-herb-counter-requests-to-a-herb-seed-line-selection-a-practical-w-0db666c2.pdf" TargetMode="External"/><Relationship Id="rId5" Type="http://schemas.openxmlformats.org/officeDocument/2006/relationships/hyperlink" Target="https://bulkseedsinternational-en.porkbunlead.workers.dev/dream/bulkseedsinternational-en-31/comparison-grid-for-fruiting-crop-groups-tomato-pepper-eggplant-and-me-5a7e4b95.xlsx" TargetMode="External"/><Relationship Id="rId6" Type="http://schemas.openxmlformats.org/officeDocument/2006/relationships/hyperlink" Target="https://bulkseedsinternational-en.porkbunlead.workers.dev/dream/bulkseedsinternational-en-31/cabbage-kale-and-leafy-green-seed-lines-answered-in-brief-aa3e34f6.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31/worksheet-splitting-a-seed-budget-across-crop-groups-dc633937.docx" TargetMode="External"/><Relationship Id="rId3" Type="http://schemas.openxmlformats.org/officeDocument/2006/relationships/hyperlink" Target="https://bulkseedsinternational-en.porkbunlead.workers.dev/dream/bulkseedsinternational-en-31/planning-a-sprout-and-microgreen-shelf-beside-packaged-vegetable-seed-ed5739e9.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Seed Groups to Customers at the Counter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Flower Seed Habits: Annuals, Biennials and Perennials as Separate Shelf Decisions</a:t>
            </a:r>
          </a:p>
          <a:p>
            <a:r>
              <a:rPr sz="1800">
                <a:hlinkClick r:id="rId4"/>
              </a:rPr>
              <a:t>From Herb Counter Requests to a Herb Seed Line Selection: A Practical Walkthrough</a:t>
            </a:r>
          </a:p>
          <a:p>
            <a:r>
              <a:rPr sz="1800">
                <a:hlinkClick r:id="rId5"/>
              </a:rPr>
              <a:t>Comparison Grid for Fruiting Crop Groups: Tomato, Pepper, Eggplant and Melon</a:t>
            </a:r>
          </a:p>
          <a:p>
            <a:r>
              <a:rPr sz="1800">
                <a:hlinkClick r:id="rId6"/>
              </a:rPr>
              <a:t>Cabbage, Kale and Leafy Green Seed Lines Answered in Brief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Splitting a Seed Budget Across Crop Groups</a:t>
            </a:r>
          </a:p>
          <a:p>
            <a:r>
              <a:rPr sz="1800">
                <a:hlinkClick r:id="rId3"/>
              </a:rPr>
              <a:t>Planning a Sprout and Microgreen Shelf Beside Packaged Vegetable Seed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