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4/how-to-turn-a-catalogue-review-into-a-workable-seed-enquiry-1fca909e.html" TargetMode="External"/><Relationship Id="rId4" Type="http://schemas.openxmlformats.org/officeDocument/2006/relationships/hyperlink" Target="https://bulkseedsinternational-en.porkbunlead.workers.dev/dream/bulkseedsinternational-en-4/worksheet-preparing-business-contact-and-delivery-facts-for-a-seed-enq-312a831e.docx" TargetMode="External"/><Relationship Id="rId5" Type="http://schemas.openxmlformats.org/officeDocument/2006/relationships/hyperlink" Target="https://bulkseedsinternational-en.porkbunlead.workers.dev/dream/bulkseedsinternational-en-4/comparison-grid-for-quotation-details-across-supplier-replies-3c3bfa1b.xlsx" TargetMode="External"/><Relationship Id="rId6" Type="http://schemas.openxmlformats.org/officeDocument/2006/relationships/hyperlink" Target="https://bulkseedsinternational-en.porkbunlead.workers.dev/dream/bulkseedsinternational-en-4/step-by-step-from-seed-selection-to-received-quotation-7d1de4f7.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4/planning-a-first-trade-enquiry-with-a-seed-wholesaler-e2dc57d7.odt" TargetMode="External"/><Relationship Id="rId3" Type="http://schemas.openxmlformats.org/officeDocument/2006/relationships/hyperlink" Target="https://bulkseedsinternational-en.porkbunlead.workers.dev/dream/bulkseedsinternational-en-4/seed-catalogue-scope-and-pricing-answered-in-brief-fd7001ff.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seed supply terms sit between enquiry and agreement</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How to turn a catalogue review into a workable seed enquiry</a:t>
            </a:r>
          </a:p>
          <a:p>
            <a:r>
              <a:rPr sz="1800">
                <a:hlinkClick r:id="rId4"/>
              </a:rPr>
              <a:t>Worksheet: preparing business contact and delivery facts for a seed enquiry</a:t>
            </a:r>
          </a:p>
          <a:p>
            <a:r>
              <a:rPr sz="1800">
                <a:hlinkClick r:id="rId5"/>
              </a:rPr>
              <a:t>Comparison grid for quotation details across supplier replies</a:t>
            </a:r>
          </a:p>
          <a:p>
            <a:r>
              <a:rPr sz="1800">
                <a:hlinkClick r:id="rId6"/>
              </a:rPr>
              <a:t>Step by step from seed selection to received quotation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a first trade enquiry with a seed wholesaler</a:t>
            </a:r>
          </a:p>
          <a:p>
            <a:r>
              <a:rPr sz="1800">
                <a:hlinkClick r:id="rId3"/>
              </a:rPr>
              <a:t>Seed catalogue scope and pricing answered in brief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