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5/judging-lead-times-and-seasonal-cutoffs-in-wholesale-seed-enquiries-ba34e5f3.html" TargetMode="External"/><Relationship Id="rId4" Type="http://schemas.openxmlformats.org/officeDocument/2006/relationships/hyperlink" Target="https://bulkseedsinternational-en.porkbunlead.workers.dev/dream/bulkseedsinternational-en-5/writing-a-follow-up-message-when-a-seed-enquiry-stalls-013b9deb.pdf" TargetMode="External"/><Relationship Id="rId5" Type="http://schemas.openxmlformats.org/officeDocument/2006/relationships/hyperlink" Target="https://bulkseedsinternational-en.porkbunlead.workers.dev/dream/bulkseedsinternational-en-5/microgreens-and-sprouts-in-a-retail-seed-range-answered-briefly-4939ad1b.rtf" TargetMode="External"/><Relationship Id="rId6" Type="http://schemas.openxmlformats.org/officeDocument/2006/relationships/hyperlink" Target="https://bulkseedsinternational-en.porkbunlead.workers.dev/dream/bulkseedsinternational-en-5/worksheet-sorting-a-seed-basket-into-must-stock-and-optional-lines-5e335937.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5/comparison-grid-for-retail-fit-of-individual-seed-species-665d29ba.xlsx" TargetMode="External"/><Relationship Id="rId3" Type="http://schemas.openxmlformats.org/officeDocument/2006/relationships/hyperlink" Target="https://bulkseedsinternational-en.porkbunlead.workers.dev/dream/bulkseedsinternational-en-5/planning-seed-quantities-from-shelf-space-and-turnover-91d80a0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Species Lists and Reference Numbers in a Seed Catalogue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Lead Times and Seasonal Cutoffs in Wholesale Seed Enquiries</a:t>
            </a:r>
          </a:p>
          <a:p>
            <a:r>
              <a:rPr sz="1800">
                <a:hlinkClick r:id="rId4"/>
              </a:rPr>
              <a:t>Writing a Follow-Up Message When a Seed Enquiry Stalls</a:t>
            </a:r>
          </a:p>
          <a:p>
            <a:r>
              <a:rPr sz="1800">
                <a:hlinkClick r:id="rId5"/>
              </a:rPr>
              <a:t>Microgreens and Sprouts in a Retail Seed Range Answered Briefly</a:t>
            </a:r>
          </a:p>
          <a:p>
            <a:r>
              <a:rPr sz="1800">
                <a:hlinkClick r:id="rId6"/>
              </a:rPr>
              <a:t>Worksheet: Sorting a Seed Basket Into Must-Stock and Optional Lines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Retail Fit of Individual Seed Species</a:t>
            </a:r>
          </a:p>
          <a:p>
            <a:r>
              <a:rPr sz="1800">
                <a:hlinkClick r:id="rId3"/>
              </a:rPr>
              <a:t>Planning Seed Quantities From Shelf Space and Turnover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