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7/choosing-a-wholesale-seed-supplier-for-a-reseller-shop-7ecd36c0.html" TargetMode="External"/><Relationship Id="rId4" Type="http://schemas.openxmlformats.org/officeDocument/2006/relationships/hyperlink" Target="https://bulkseedsinternational-en.porkbunlead.workers.dev/dream/bulkseedsinternational-en-7/worksheet-seasonal-cutoff-planning-for-a-seed-enquiry-5c27d038.docx" TargetMode="External"/><Relationship Id="rId5" Type="http://schemas.openxmlformats.org/officeDocument/2006/relationships/hyperlink" Target="https://bulkseedsinternational-en.porkbunlead.workers.dev/dream/bulkseedsinternational-en-7/planning-a-second-enquiry-round-after-a-first-quotation-6453e8bc.odt" TargetMode="External"/><Relationship Id="rId6" Type="http://schemas.openxmlformats.org/officeDocument/2006/relationships/hyperlink" Target="https://bulkseedsinternational-en.porkbunlead.workers.dev/dream/bulkseedsinternational-en-7/comparison-grid-for-seed-group-priorities-by-shop-type-7a40b7a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7/preparing-a-cross-border-seed-enquiry-step-by-step-924ccbb4.pdf" TargetMode="External"/><Relationship Id="rId3" Type="http://schemas.openxmlformats.org/officeDocument/2006/relationships/hyperlink" Target="https://bulkseedsinternational-en.porkbunlead.workers.dev/dream/bulkseedsinternational-en-7/questions-resellers-ask-about-catalogue-coverage-ea41ef8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 Before a Quotation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Wholesale Seed Supplier for a Reseller Shop</a:t>
            </a:r>
          </a:p>
          <a:p>
            <a:r>
              <a:rPr sz="1800">
                <a:hlinkClick r:id="rId4"/>
              </a:rPr>
              <a:t>Worksheet: Seasonal Cutoff Planning for a Seed Enquiry</a:t>
            </a:r>
          </a:p>
          <a:p>
            <a:r>
              <a:rPr sz="1800">
                <a:hlinkClick r:id="rId5"/>
              </a:rPr>
              <a:t>Planning a Second Enquiry Round After a First Quotation</a:t>
            </a:r>
          </a:p>
          <a:p>
            <a:r>
              <a:rPr sz="1800">
                <a:hlinkClick r:id="rId6"/>
              </a:rPr>
              <a:t>Comparison Grid for Seed Group Priorities by Shop Type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a Cross-Border Seed Enquiry Step by Step</a:t>
            </a:r>
          </a:p>
          <a:p>
            <a:r>
              <a:rPr sz="1800">
                <a:hlinkClick r:id="rId3"/>
              </a:rPr>
              <a:t>Questions Resellers Ask About Catalogue Coverage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