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8/judging-catalogue-depth-in-one-crop-group-before-ordering-164179d5.html" TargetMode="External"/><Relationship Id="rId4" Type="http://schemas.openxmlformats.org/officeDocument/2006/relationships/hyperlink" Target="https://bulkseedsinternational-en.porkbunlead.workers.dev/dream/bulkseedsinternational-en-8/order-versus-enquiry-versus-agreement-answered-briefly-098904a0.rtf" TargetMode="External"/><Relationship Id="rId5" Type="http://schemas.openxmlformats.org/officeDocument/2006/relationships/hyperlink" Target="https://bulkseedsinternational-en.porkbunlead.workers.dev/dream/bulkseedsinternational-en-8/step-by-step-through-a-clause-by-clause-quotation-reading-2ea46a22.pdf" TargetMode="External"/><Relationship Id="rId6" Type="http://schemas.openxmlformats.org/officeDocument/2006/relationships/hyperlink" Target="https://bulkseedsinternational-en.porkbunlead.workers.dev/dream/bulkseedsinternational-en-8/worksheet-recording-a-follow-up-decision-on-an-open-enquiry-4d502ba4.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8/comparison-grid-for-microgreens-and-sprout-seeds-across-suppliers-7203a45b.xlsx" TargetMode="External"/><Relationship Id="rId3" Type="http://schemas.openxmlformats.org/officeDocument/2006/relationships/hyperlink" Target="https://bulkseedsinternational-en.porkbunlead.workers.dev/dream/bulkseedsinternational-en-8/planning-a-species-a-to-z-pass-through-the-catalogue-c96d20b1.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Where Availability Gets Checked in a Seed Enquiry</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Catalogue Depth in One Crop Group Before Ordering</a:t>
            </a:r>
          </a:p>
          <a:p>
            <a:r>
              <a:rPr sz="1800">
                <a:hlinkClick r:id="rId4"/>
              </a:rPr>
              <a:t>Order Versus Enquiry Versus Agreement Answered Briefly</a:t>
            </a:r>
          </a:p>
          <a:p>
            <a:r>
              <a:rPr sz="1800">
                <a:hlinkClick r:id="rId5"/>
              </a:rPr>
              <a:t>Step by Step Through a Clause-by-Clause Quotation Reading</a:t>
            </a:r>
          </a:p>
          <a:p>
            <a:r>
              <a:rPr sz="1800">
                <a:hlinkClick r:id="rId6"/>
              </a:rPr>
              <a:t>Worksheet: Recording a Follow-Up Decision on an Open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Grid for Microgreens and Sprout Seeds Across Suppliers</a:t>
            </a:r>
          </a:p>
          <a:p>
            <a:r>
              <a:rPr sz="1800">
                <a:hlinkClick r:id="rId3"/>
              </a:rPr>
              <a:t>Planning a Species A to Z Pass Through the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