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9/wholesale-seed-enquiries-explained-for-new-resellers-030824fa.html" TargetMode="External"/><Relationship Id="rId4" Type="http://schemas.openxmlformats.org/officeDocument/2006/relationships/hyperlink" Target="https://bulkseedsinternational-en.porkbunlead.workers.dev/dream/bulkseedsinternational-en-9/worksheet-packaging-and-quantity-notes-for-a-seed-enquiry-5fe3c833.docx" TargetMode="External"/><Relationship Id="rId5" Type="http://schemas.openxmlformats.org/officeDocument/2006/relationships/hyperlink" Target="https://bulkseedsinternational-en.porkbunlead.workers.dev/dream/bulkseedsinternational-en-9/comparison-grid-for-seed-variety-descriptions-and-reference-numbers-a1292c0a.xlsx" TargetMode="External"/><Relationship Id="rId6" Type="http://schemas.openxmlformats.org/officeDocument/2006/relationships/hyperlink" Target="https://bulkseedsinternational-en.porkbunlead.workers.dev/dream/bulkseedsinternational-en-9/seed-group-definitions-answered-briefly-ba45276f.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9/planning-a-seed-range-around-customer-requests-d85b5d18.odt" TargetMode="External"/><Relationship Id="rId3" Type="http://schemas.openxmlformats.org/officeDocument/2006/relationships/hyperlink" Target="https://bulkseedsinternational-en.porkbunlead.workers.dev/dream/bulkseedsinternational-en-9/how-to-build-a-first-seed-enquiry-from-scratch-dd50988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Happens After You Send a Seed Enquiry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Wholesale Seed Enquiries Explained for New Resellers</a:t>
            </a:r>
          </a:p>
          <a:p>
            <a:r>
              <a:rPr sz="1800">
                <a:hlinkClick r:id="rId4"/>
              </a:rPr>
              <a:t>Worksheet: Packaging and Quantity Notes for a Seed Enquiry</a:t>
            </a:r>
          </a:p>
          <a:p>
            <a:r>
              <a:rPr sz="1800">
                <a:hlinkClick r:id="rId5"/>
              </a:rPr>
              <a:t>Comparison Grid for Seed Variety Descriptions and Reference Numbers</a:t>
            </a:r>
          </a:p>
          <a:p>
            <a:r>
              <a:rPr sz="1800">
                <a:hlinkClick r:id="rId6"/>
              </a:rPr>
              <a:t>Seed Group Definitions Answered Briefly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Seed Range Around Customer Requests</a:t>
            </a:r>
          </a:p>
          <a:p>
            <a:r>
              <a:rPr sz="1800">
                <a:hlinkClick r:id="rId3"/>
              </a:rPr>
              <a:t>How to Build a First Seed Enquiry from Scratch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