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10/seed-wholesale-catalogue-scope-as-a-sourcing-decision-41d67658.html" TargetMode="External"/><Relationship Id="rId4" Type="http://schemas.openxmlformats.org/officeDocument/2006/relationships/hyperlink" Target="https://bulkseedsinternational-en.porkbunlead.workers.dev/ibm/bulkseedsinternational-en-10/turning-shelf-capacity-into-per-variety-quantity-plans-084dec7b.odt" TargetMode="External"/><Relationship Id="rId5" Type="http://schemas.openxmlformats.org/officeDocument/2006/relationships/hyperlink" Target="https://bulkseedsinternational-en.porkbunlead.workers.dev/ibm/bulkseedsinternational-en-10/recording-and-following-up-a-seed-enquiry-reference-293fbf55.pdf" TargetMode="External"/><Relationship Id="rId6" Type="http://schemas.openxmlformats.org/officeDocument/2006/relationships/hyperlink" Target="https://bulkseedsinternational-en.porkbunlead.workers.dev/ibm/bulkseedsinternational-en-10/supplier-comparison-grid-for-catalogue-depth-and-unlisted-routes-6119b0c0.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10/what-an-enquiry-basket-keeps-and-what-it-does-not-71a40b5e.rtf" TargetMode="External"/><Relationship Id="rId3" Type="http://schemas.openxmlformats.org/officeDocument/2006/relationships/hyperlink" Target="https://bulkseedsinternational-en.porkbunlead.workers.dev/ibm/bulkseedsinternational-en-10/separate-import-guidance-worksheet-for-australia-and-great-britain-9f9ee90b.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legal notice and about page reveal before enquiring</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catalogue scope as a sourcing decision</a:t>
            </a:r>
          </a:p>
          <a:p>
            <a:r>
              <a:rPr sz="1800">
                <a:hlinkClick r:id="rId4"/>
              </a:rPr>
              <a:t>Turning shelf capacity into per variety quantity plans</a:t>
            </a:r>
          </a:p>
          <a:p>
            <a:r>
              <a:rPr sz="1800">
                <a:hlinkClick r:id="rId5"/>
              </a:rPr>
              <a:t>Recording and following up a seed enquiry reference</a:t>
            </a:r>
          </a:p>
          <a:p>
            <a:r>
              <a:rPr sz="1800">
                <a:hlinkClick r:id="rId6"/>
              </a:rPr>
              <a:t>Supplier comparison grid for catalogue depth and unlisted routes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What an enquiry basket keeps and what it does not</a:t>
            </a:r>
          </a:p>
          <a:p>
            <a:r>
              <a:rPr sz="1800">
                <a:hlinkClick r:id="rId3"/>
              </a:rPr>
              <a:t>Separate import guidance worksheet for Australia and Great Britain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