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12/reading-the-catalogue-hierarchy-as-a-sourcing-map-1be07a1b.html" TargetMode="External"/><Relationship Id="rId4" Type="http://schemas.openxmlformats.org/officeDocument/2006/relationships/hyperlink" Target="https://bulkseedsinternational-en.porkbunlead.workers.dev/ibm/bulkseedsinternational-en-12/destination-readiness-comparison-across-delivery-countries-2c95b848.xlsx" TargetMode="External"/><Relationship Id="rId5" Type="http://schemas.openxmlformats.org/officeDocument/2006/relationships/hyperlink" Target="https://bulkseedsinternational-en.porkbunlead.workers.dev/ibm/bulkseedsinternational-en-12/choosing-among-catalogue-species-a-to-z-and-quick-enquiry-routes-in-pr-48e69b23.pdf" TargetMode="External"/><Relationship Id="rId6" Type="http://schemas.openxmlformats.org/officeDocument/2006/relationships/hyperlink" Target="https://bulkseedsinternational-en.porkbunlead.workers.dev/ibm/bulkseedsinternational-en-12/pack-size-and-quantity-tier-decision-worksheet-c0444f72.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12/linking-a-finished-shelf-plan-to-basket-lines-c7ec9f97.odt" TargetMode="External"/><Relationship Id="rId3" Type="http://schemas.openxmlformats.org/officeDocument/2006/relationships/hyperlink" Target="https://bulkseedsinternational-en.porkbunlead.workers.dev/ibm/bulkseedsinternational-en-12/preparing-a-first-wholesale-seed-enquiry-without-an-account-ee97589b.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Where due diligence on the operator fits before the first enquiry</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Reading the catalogue hierarchy as a sourcing map</a:t>
            </a:r>
          </a:p>
          <a:p>
            <a:r>
              <a:rPr sz="1800">
                <a:hlinkClick r:id="rId4"/>
              </a:rPr>
              <a:t>Destination readiness comparison across delivery countries</a:t>
            </a:r>
          </a:p>
          <a:p>
            <a:r>
              <a:rPr sz="1800">
                <a:hlinkClick r:id="rId5"/>
              </a:rPr>
              <a:t>Choosing among catalogue, species A to Z and quick enquiry routes in practice</a:t>
            </a:r>
          </a:p>
          <a:p>
            <a:r>
              <a:rPr sz="1800">
                <a:hlinkClick r:id="rId6"/>
              </a:rPr>
              <a:t>Pack size and quantity tier decision worksheet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Linking a finished shelf plan to basket lines</a:t>
            </a:r>
          </a:p>
          <a:p>
            <a:r>
              <a:rPr sz="1800">
                <a:hlinkClick r:id="rId3"/>
              </a:rPr>
              <a:t>Preparing a first wholesale seed enquiry without an account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