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3/reading-the-seed-price-tiers-before-you-ask-for-a-quote-ac8d287b.html" TargetMode="External"/><Relationship Id="rId4" Type="http://schemas.openxmlformats.org/officeDocument/2006/relationships/hyperlink" Target="https://bulkseedsinternational-en.porkbunlead.workers.dev/ibm/bulkseedsinternational-en-13/destination-readiness-grid-for-multi-country-seed-enquiries-398f9755.xlsx" TargetMode="External"/><Relationship Id="rId5" Type="http://schemas.openxmlformats.org/officeDocument/2006/relationships/hyperlink" Target="https://bulkseedsinternational-en.porkbunlead.workers.dev/ibm/bulkseedsinternational-en-13/describing-packaging-needs-in-a-seed-wholesale-enquiry-9ed688ed.pdf" TargetMode="External"/><Relationship Id="rId6" Type="http://schemas.openxmlformats.org/officeDocument/2006/relationships/hyperlink" Target="https://bulkseedsinternational-en.porkbunlead.workers.dev/ibm/bulkseedsinternational-en-13/seed-group-coverage-worksheet-for-a-balanced-shelf-b38491b8.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3/working-through-the-catalogue-when-only-part-of-the-range-is-decided-df4e5ca3.odt" TargetMode="External"/><Relationship Id="rId3" Type="http://schemas.openxmlformats.org/officeDocument/2006/relationships/hyperlink" Target="https://bulkseedsinternational-en.porkbunlead.workers.dev/ibm/bulkseedsinternational-en-13/seed-descriptions-reference-numbers-and-species-names-in-questions-and-fbced553.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stands behind the catalogue: operator facts for retail buyers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the seed price tiers before you ask for a quote</a:t>
            </a:r>
          </a:p>
          <a:p>
            <a:r>
              <a:rPr sz="1800">
                <a:hlinkClick r:id="rId4"/>
              </a:rPr>
              <a:t>Destination readiness grid for multi-country seed enquiries</a:t>
            </a:r>
          </a:p>
          <a:p>
            <a:r>
              <a:rPr sz="1800">
                <a:hlinkClick r:id="rId5"/>
              </a:rPr>
              <a:t>Describing packaging needs in a seed wholesale enquiry</a:t>
            </a:r>
          </a:p>
          <a:p>
            <a:r>
              <a:rPr sz="1800">
                <a:hlinkClick r:id="rId6"/>
              </a:rPr>
              <a:t>Seed group coverage worksheet for a balanced shelf</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Working through the catalogue when only part of the range is decided</a:t>
            </a:r>
          </a:p>
          <a:p>
            <a:r>
              <a:rPr sz="1800">
                <a:hlinkClick r:id="rId3"/>
              </a:rPr>
              <a:t>Seed descriptions, reference numbers and species names in questions and answers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