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4/what-a-seed-wholesale-enquiry-can-and-cannot-settle-25f8fded.html" TargetMode="External"/><Relationship Id="rId4" Type="http://schemas.openxmlformats.org/officeDocument/2006/relationships/hyperlink" Target="https://bulkseedsinternational-en.porkbunlead.workers.dev/ibm/bulkseedsinternational-en-14/adding-new-seed-groups-to-an-existing-retail-range-0a9f85ab.odt" TargetMode="External"/><Relationship Id="rId5" Type="http://schemas.openxmlformats.org/officeDocument/2006/relationships/hyperlink" Target="https://bulkseedsinternational-en.porkbunlead.workers.dev/ibm/bulkseedsinternational-en-14/preparing-one-seed-enquiry-for-several-shops-or-sales-channels-2bbf40d9.pdf" TargetMode="External"/><Relationship Id="rId6" Type="http://schemas.openxmlformats.org/officeDocument/2006/relationships/hyperlink" Target="https://bulkseedsinternational-en.porkbunlead.workers.dev/ibm/bulkseedsinternational-en-14/catalogue-groups-species-lists-and-variety-pages-explained-8193e18f.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4/retail-seed-range-gap-analysis-grid-by-seed-group-aa7f418f.xlsx" TargetMode="External"/><Relationship Id="rId3" Type="http://schemas.openxmlformats.org/officeDocument/2006/relationships/hyperlink" Target="https://bulkseedsinternational-en.porkbunlead.workers.dev/ibm/bulkseedsinternational-en-14/seed-enquiry-follow-up-tracker-worksheet-bf87641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the enquiry basket sits in the supplier's three step flow</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seed wholesale enquiry can and cannot settle</a:t>
            </a:r>
          </a:p>
          <a:p>
            <a:r>
              <a:rPr sz="1800">
                <a:hlinkClick r:id="rId4"/>
              </a:rPr>
              <a:t>Adding new seed groups to an existing retail range</a:t>
            </a:r>
          </a:p>
          <a:p>
            <a:r>
              <a:rPr sz="1800">
                <a:hlinkClick r:id="rId5"/>
              </a:rPr>
              <a:t>Preparing one seed enquiry for several shops or sales channels</a:t>
            </a:r>
          </a:p>
          <a:p>
            <a:r>
              <a:rPr sz="1800">
                <a:hlinkClick r:id="rId6"/>
              </a:rPr>
              <a:t>Catalogue groups, species lists and variety pages explained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Retail seed range gap analysis grid by seed group</a:t>
            </a:r>
          </a:p>
          <a:p>
            <a:r>
              <a:rPr sz="1800">
                <a:hlinkClick r:id="rId3"/>
              </a:rPr>
              <a:t>Seed enquiry follow-up tracker worksheet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