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5/choosing-a-seed-wholesale-route-for-your-shop-412ee1b6.html" TargetMode="External"/><Relationship Id="rId4" Type="http://schemas.openxmlformats.org/officeDocument/2006/relationships/hyperlink" Target="https://bulkseedsinternational-en.porkbunlead.workers.dev/ibm/bulkseedsinternational-en-15/seed-group-coverage-worksheet-for-retail-shelf-planning-7c18cead.docx" TargetMode="External"/><Relationship Id="rId5" Type="http://schemas.openxmlformats.org/officeDocument/2006/relationships/hyperlink" Target="https://bulkseedsinternational-en.porkbunlead.workers.dev/ibm/bulkseedsinternational-en-15/preparing-a-multi-shop-seed-enquiry-from-plan-to-submission-8aa0e2ef.pdf" TargetMode="External"/><Relationship Id="rId6" Type="http://schemas.openxmlformats.org/officeDocument/2006/relationships/hyperlink" Target="https://bulkseedsinternational-en.porkbunlead.workers.dev/ibm/bulkseedsinternational-en-15/catalogue-levels-and-reference-numbers-in-questions-and-answers-8d997df3.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5/introducing-a-new-seed-group-into-an-existing-retail-range-96c07fc9.odt" TargetMode="External"/><Relationship Id="rId3" Type="http://schemas.openxmlformats.org/officeDocument/2006/relationships/hyperlink" Target="https://bulkseedsinternational-en.porkbunlead.workers.dev/ibm/bulkseedsinternational-en-15/per-destination-readiness-grid-for-wholesale-seed-enquiries-b6f7a3cf.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the Enquiry Basket Sits in the Three Step Flow</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Seed Wholesale Route for Your Shop</a:t>
            </a:r>
          </a:p>
          <a:p>
            <a:r>
              <a:rPr sz="1800">
                <a:hlinkClick r:id="rId4"/>
              </a:rPr>
              <a:t>Seed Group Coverage Worksheet for Retail Shelf Planning</a:t>
            </a:r>
          </a:p>
          <a:p>
            <a:r>
              <a:rPr sz="1800">
                <a:hlinkClick r:id="rId5"/>
              </a:rPr>
              <a:t>Preparing a Multi Shop Seed Enquiry from Plan to Submission</a:t>
            </a:r>
          </a:p>
          <a:p>
            <a:r>
              <a:rPr sz="1800">
                <a:hlinkClick r:id="rId6"/>
              </a:rPr>
              <a:t>Catalogue Levels and Reference Numbers in Questions and Answers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Introducing a New Seed Group into an Existing Retail Range</a:t>
            </a:r>
          </a:p>
          <a:p>
            <a:r>
              <a:rPr sz="1800">
                <a:hlinkClick r:id="rId3"/>
              </a:rPr>
              <a:t>Per Destination Readiness Grid for Wholesale Seed Enquiries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