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16/seed-wholesale-enquiries-without-an-account-or-commitment-984ce6a2.html" TargetMode="External"/><Relationship Id="rId4" Type="http://schemas.openxmlformats.org/officeDocument/2006/relationships/hyperlink" Target="https://bulkseedsinternational-en.porkbunlead.workers.dev/ibm/bulkseedsinternational-en-16/unlisted-varieties-and-catalogue-scope-in-questions-and-answers-29e644a6.rtf" TargetMode="External"/><Relationship Id="rId5" Type="http://schemas.openxmlformats.org/officeDocument/2006/relationships/hyperlink" Target="https://bulkseedsinternational-en.porkbunlead.workers.dev/ibm/bulkseedsinternational-en-16/preparing-destination-and-packaging-details-for-a-seed-quotation-40849eb2.pdf" TargetMode="External"/><Relationship Id="rId6" Type="http://schemas.openxmlformats.org/officeDocument/2006/relationships/hyperlink" Target="https://bulkseedsinternational-en.porkbunlead.workers.dev/ibm/bulkseedsinternational-en-16/seed-enquiry-preparation-worksheet-for-retail-buyers-83d9c6bd.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16/seed-wholesale-supplier-comparison-sheet-924626c0.xlsx" TargetMode="External"/><Relationship Id="rId3" Type="http://schemas.openxmlformats.org/officeDocument/2006/relationships/hyperlink" Target="https://bulkseedsinternational-en.porkbunlead.workers.dev/ibm/bulkseedsinternational-en-16/planning-a-first-wholesale-seed-season-around-the-published-enquiry-st-bf6e7566.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wholesale seed catalogue is organised</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wholesale enquiries without an account or commitment</a:t>
            </a:r>
          </a:p>
          <a:p>
            <a:r>
              <a:rPr sz="1800">
                <a:hlinkClick r:id="rId4"/>
              </a:rPr>
              <a:t>Unlisted varieties and catalogue scope in questions and answers</a:t>
            </a:r>
          </a:p>
          <a:p>
            <a:r>
              <a:rPr sz="1800">
                <a:hlinkClick r:id="rId5"/>
              </a:rPr>
              <a:t>Preparing destination and packaging details for a seed quotation</a:t>
            </a:r>
          </a:p>
          <a:p>
            <a:r>
              <a:rPr sz="1800">
                <a:hlinkClick r:id="rId6"/>
              </a:rPr>
              <a:t>Seed enquiry preparation worksheet for retail buyers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Seed wholesale supplier comparison sheet</a:t>
            </a:r>
          </a:p>
          <a:p>
            <a:r>
              <a:rPr sz="1800">
                <a:hlinkClick r:id="rId3"/>
              </a:rPr>
              <a:t>Planning a first wholesale seed season around the published enquiry steps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