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17/what-the-catalogue-tells-you-before-you-contact-the-supplier-b0eb3ec8.html" TargetMode="External"/><Relationship Id="rId4" Type="http://schemas.openxmlformats.org/officeDocument/2006/relationships/hyperlink" Target="https://bulkseedsinternational-en.porkbunlead.workers.dev/ibm/bulkseedsinternational-en-17/preparing-business-details-and-destination-notes-before-enquiring-62b1b819.docx" TargetMode="External"/><Relationship Id="rId5" Type="http://schemas.openxmlformats.org/officeDocument/2006/relationships/hyperlink" Target="https://bulkseedsinternational-en.porkbunlead.workers.dev/ibm/bulkseedsinternational-en-17/no-account-no-order-no-payment-enquiry-commitments-answered-8d6191b6.rtf" TargetMode="External"/><Relationship Id="rId6" Type="http://schemas.openxmlformats.org/officeDocument/2006/relationships/hyperlink" Target="https://bulkseedsinternational-en.porkbunlead.workers.dev/ibm/bulkseedsinternational-en-17/introducing-an-untried-seed-group-without-distorting-the-rest-of-the-o-b3851d23.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17/range-gap-grid-comparing-current-shelf-coverage-with-catalogue-depth-c806cf37.xlsx" TargetMode="External"/><Relationship Id="rId3" Type="http://schemas.openxmlformats.org/officeDocument/2006/relationships/hyperlink" Target="https://bulkseedsinternational-en.porkbunlead.workers.dev/ibm/bulkseedsinternational-en-17/stating-packaging-and-destination-details-so-the-quotation-fits-f2d09d92.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Stands Behind the Catalogue: Operator Facts for Buyers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What the Catalogue Tells You Before You Contact the Supplier</a:t>
            </a:r>
          </a:p>
          <a:p>
            <a:r>
              <a:rPr sz="1800">
                <a:hlinkClick r:id="rId4"/>
              </a:rPr>
              <a:t>Preparing Business Details and Destination Notes Before Enquiring</a:t>
            </a:r>
          </a:p>
          <a:p>
            <a:r>
              <a:rPr sz="1800">
                <a:hlinkClick r:id="rId5"/>
              </a:rPr>
              <a:t>No Account, No Order, No Payment: Enquiry Commitments Answered</a:t>
            </a:r>
          </a:p>
          <a:p>
            <a:r>
              <a:rPr sz="1800">
                <a:hlinkClick r:id="rId6"/>
              </a:rPr>
              <a:t>Introducing an Untried Seed Group Without Distorting the Rest of the Order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Range Gap Grid Comparing Current Shelf Coverage with Catalogue Depth</a:t>
            </a:r>
          </a:p>
          <a:p>
            <a:r>
              <a:rPr sz="1800">
                <a:hlinkClick r:id="rId3"/>
              </a:rPr>
              <a:t>Stating Packaging and Destination Details So the Quotation Fits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