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8/wholesale-seed-sourcing-decisions-you-can-make-from-the-catalogue-alon-2822de40.html" TargetMode="External"/><Relationship Id="rId4" Type="http://schemas.openxmlformats.org/officeDocument/2006/relationships/hyperlink" Target="https://bulkseedsinternational-en.porkbunlead.workers.dev/ibm/bulkseedsinternational-en-18/spreadsheet-for-comparing-enquiry-follow-up-and-form-failure-handling--00bd95e9.xlsx" TargetMode="External"/><Relationship Id="rId5" Type="http://schemas.openxmlformats.org/officeDocument/2006/relationships/hyperlink" Target="https://bulkseedsinternational-en.porkbunlead.workers.dev/ibm/bulkseedsinternational-en-18/pre-send-review-worksheet-for-a-finished-seed-enquiry-basket-0269c626.docx" TargetMode="External"/><Relationship Id="rId6" Type="http://schemas.openxmlformats.org/officeDocument/2006/relationships/hyperlink" Target="https://bulkseedsinternational-en.porkbunlead.workers.dev/ibm/bulkseedsinternational-en-18/planning-an-enquiry-when-you-sell-through-both-a-shop-and-an-online-li-2bc54e79.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8/a-practical-guide-to-assembling-one-seed-enquiry-across-seed-groups-670da8ec.pdf" TargetMode="External"/><Relationship Id="rId3" Type="http://schemas.openxmlformats.org/officeDocument/2006/relationships/hyperlink" Target="https://bulkseedsinternational-en.porkbunlead.workers.dev/ibm/bulkseedsinternational-en-18/delivery-destinations-and-shipping-conditions-answered-ced2a2e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species A to Z route differs from category browsing</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Wholesale seed sourcing decisions you can make from the catalogue alone</a:t>
            </a:r>
          </a:p>
          <a:p>
            <a:r>
              <a:rPr sz="1800">
                <a:hlinkClick r:id="rId4"/>
              </a:rPr>
              <a:t>Spreadsheet for comparing enquiry follow-up and form failure handling across suppliers</a:t>
            </a:r>
          </a:p>
          <a:p>
            <a:r>
              <a:rPr sz="1800">
                <a:hlinkClick r:id="rId5"/>
              </a:rPr>
              <a:t>Pre-send review worksheet for a finished seed enquiry basket</a:t>
            </a:r>
          </a:p>
          <a:p>
            <a:r>
              <a:rPr sz="1800">
                <a:hlinkClick r:id="rId6"/>
              </a:rPr>
              <a:t>Planning an enquiry when you sell through both a shop and an online listing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practical guide to assembling one seed enquiry across seed groups</a:t>
            </a:r>
          </a:p>
          <a:p>
            <a:r>
              <a:rPr sz="1800">
                <a:hlinkClick r:id="rId3"/>
              </a:rPr>
              <a:t>Delivery destinations and shipping conditions answered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