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9/tomato-seed-lines-for-retail-shelves-narrowing-a-crowded-range-ab93c87e.html" TargetMode="External"/><Relationship Id="rId4" Type="http://schemas.openxmlformats.org/officeDocument/2006/relationships/hyperlink" Target="https://bulkseedsinternational-en.porkbunlead.workers.dev/ibm/bulkseedsinternational-en-19/microgreens-seed-selection-worksheet-for-retailers-25f79406.docx" TargetMode="External"/><Relationship Id="rId5" Type="http://schemas.openxmlformats.org/officeDocument/2006/relationships/hyperlink" Target="https://bulkseedsinternational-en.porkbunlead.workers.dev/ibm/bulkseedsinternational-en-19/leafy-greens-and-salad-seed-questions-from-shop-counters-32e41769.rtf" TargetMode="External"/><Relationship Id="rId6" Type="http://schemas.openxmlformats.org/officeDocument/2006/relationships/hyperlink" Target="https://bulkseedsinternational-en.porkbunlead.workers.dev/ibm/bulkseedsinternational-en-19/building-a-herb-seed-range-for-a-garden-shop-98145d3a.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9/cabbage-kale-and-leafy-brassica-seed-comparison-sheet-cb90563e.xlsx" TargetMode="External"/><Relationship Id="rId3" Type="http://schemas.openxmlformats.org/officeDocument/2006/relationships/hyperlink" Target="https://bulkseedsinternational-en.porkbunlead.workers.dev/ibm/bulkseedsinternational-en-19/planning-a-flower-seed-range-across-annuals-biennials-and-perennials-e624ceb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root vegetables deserve their own shelf section</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Tomato seed lines for retail shelves: narrowing a crowded range</a:t>
            </a:r>
          </a:p>
          <a:p>
            <a:r>
              <a:rPr sz="1800">
                <a:hlinkClick r:id="rId4"/>
              </a:rPr>
              <a:t>Microgreens seed selection worksheet for retailers</a:t>
            </a:r>
          </a:p>
          <a:p>
            <a:r>
              <a:rPr sz="1800">
                <a:hlinkClick r:id="rId5"/>
              </a:rPr>
              <a:t>Leafy greens and salad seed questions from shop counters</a:t>
            </a:r>
          </a:p>
          <a:p>
            <a:r>
              <a:rPr sz="1800">
                <a:hlinkClick r:id="rId6"/>
              </a:rPr>
              <a:t>Building a herb seed range for a garden shop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Cabbage, kale and leafy brassica seed comparison sheet</a:t>
            </a:r>
          </a:p>
          <a:p>
            <a:r>
              <a:rPr sz="1800">
                <a:hlinkClick r:id="rId3"/>
              </a:rPr>
              <a:t>Planning a flower seed range across annuals, biennials and perennials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