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seed-wholesale-enquiries-explained-for-retail-buyers-ba18c12e.html" TargetMode="External"/><Relationship Id="rId4" Type="http://schemas.openxmlformats.org/officeDocument/2006/relationships/hyperlink" Target="https://bulkseedsinternational-en.porkbunlead.workers.dev/ibm/bulkseedsinternational-en-2/planning-a-retail-seed-range-around-catalogue-groups-181b1dde.odt" TargetMode="External"/><Relationship Id="rId5" Type="http://schemas.openxmlformats.org/officeDocument/2006/relationships/hyperlink" Target="https://bulkseedsinternational-en.porkbunlead.workers.dev/ibm/bulkseedsinternational-en-2/seed-supplier-enquiry-criteria-comparison-sheet-27a3d32c.xlsx" TargetMode="External"/><Relationship Id="rId6" Type="http://schemas.openxmlformats.org/officeDocument/2006/relationships/hyperlink" Target="https://bulkseedsinternational-en.porkbunlead.workers.dev/ibm/bulkseedsinternational-en-2/seed-enquiry-checklist-for-garden-retailers-30f929a2.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preparing-a-seed-order-enquiry-step-by-step-4f0aadb4.pdf" TargetMode="External"/><Relationship Id="rId3" Type="http://schemas.openxmlformats.org/officeDocument/2006/relationships/hyperlink" Target="https://bulkseedsinternational-en.porkbunlead.workers.dev/ibm/bulkseedsinternational-en-2/seed-wholesale-enquiry-questions-answered-bd234004.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From Catalogue Selection to Quotation in Seven Slides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Enquiries Explained for Retail Buyers</a:t>
            </a:r>
          </a:p>
          <a:p>
            <a:r>
              <a:rPr sz="1800">
                <a:hlinkClick r:id="rId4"/>
              </a:rPr>
              <a:t>Planning a Retail Seed Range Around Catalogue Groups</a:t>
            </a:r>
          </a:p>
          <a:p>
            <a:r>
              <a:rPr sz="1800">
                <a:hlinkClick r:id="rId5"/>
              </a:rPr>
              <a:t>Seed Supplier Enquiry Criteria Comparison Sheet</a:t>
            </a:r>
          </a:p>
          <a:p>
            <a:r>
              <a:rPr sz="1800">
                <a:hlinkClick r:id="rId6"/>
              </a:rPr>
              <a:t>Seed Enquiry Checklist for Garden Retailers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Preparing a Seed Order Enquiry Step by Step</a:t>
            </a:r>
          </a:p>
          <a:p>
            <a:r>
              <a:rPr sz="1800">
                <a:hlinkClick r:id="rId3"/>
              </a:rPr>
              <a:t>Seed Wholesale Enquiry Questions Answered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