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0/choosing-seed-groups-for-a-small-retail-shelf-8dfb947a.html" TargetMode="External"/><Relationship Id="rId4" Type="http://schemas.openxmlformats.org/officeDocument/2006/relationships/hyperlink" Target="https://bulkseedsinternational-en.porkbunlead.workers.dev/ibm/bulkseedsinternational-en-20/seed-group-stock-depth-comparison-sheet-1844138b.xlsx" TargetMode="External"/><Relationship Id="rId5" Type="http://schemas.openxmlformats.org/officeDocument/2006/relationships/hyperlink" Target="https://bulkseedsinternational-en.porkbunlead.workers.dev/ibm/bulkseedsinternational-en-20/planning-a-root-vegetable-seed-section-4258e934.odt" TargetMode="External"/><Relationship Id="rId6" Type="http://schemas.openxmlformats.org/officeDocument/2006/relationships/hyperlink" Target="https://bulkseedsinternational-en.porkbunlead.workers.dev/ibm/bulkseedsinternational-en-20/herb-seed-range-questions-answered-7101f5b8.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0/a-practical-guide-to-sourcing-flower-seed-for-resale-89213cc6.pdf" TargetMode="External"/><Relationship Id="rId3" Type="http://schemas.openxmlformats.org/officeDocument/2006/relationships/hyperlink" Target="https://bulkseedsinternational-en.porkbunlead.workers.dev/ibm/bulkseedsinternational-en-20/leafy-greens-and-salad-range-worksheet-ee34279f.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flower seed groups differ for retail buyers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seed groups for a small retail shelf</a:t>
            </a:r>
          </a:p>
          <a:p>
            <a:r>
              <a:rPr sz="1800">
                <a:hlinkClick r:id="rId4"/>
              </a:rPr>
              <a:t>Seed group stock depth comparison sheet</a:t>
            </a:r>
          </a:p>
          <a:p>
            <a:r>
              <a:rPr sz="1800">
                <a:hlinkClick r:id="rId5"/>
              </a:rPr>
              <a:t>Planning a root vegetable seed section</a:t>
            </a:r>
          </a:p>
          <a:p>
            <a:r>
              <a:rPr sz="1800">
                <a:hlinkClick r:id="rId6"/>
              </a:rPr>
              <a:t>Herb seed range questions answered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A practical guide to sourcing flower seed for resale</a:t>
            </a:r>
          </a:p>
          <a:p>
            <a:r>
              <a:rPr sz="1800">
                <a:hlinkClick r:id="rId3"/>
              </a:rPr>
              <a:t>Leafy greens and salad range worksheet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