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21/where-the-bulk-seed-catalogue-stops-and-something-else-begins-a14bcc0c.html" TargetMode="External"/><Relationship Id="rId4" Type="http://schemas.openxmlformats.org/officeDocument/2006/relationships/hyperlink" Target="https://bulkseedsinternational-en.porkbunlead.workers.dev/ibm/bulkseedsinternational-en-21/planning-a-first-microgreens-shelf-for-a-garden-shop-17ff5795.odt" TargetMode="External"/><Relationship Id="rId5" Type="http://schemas.openxmlformats.org/officeDocument/2006/relationships/hyperlink" Target="https://bulkseedsinternational-en.porkbunlead.workers.dev/ibm/bulkseedsinternational-en-21/spices-medicinal-and-wild-herbs-as-a-retail-sub-range-5281a932.rtf" TargetMode="External"/><Relationship Id="rId6" Type="http://schemas.openxmlformats.org/officeDocument/2006/relationships/hyperlink" Target="https://bulkseedsinternational-en.porkbunlead.workers.dev/ibm/bulkseedsinternational-en-21/seed-group-shelf-allocation-grid-for-a-small-shop-7245bb89.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21/a-practical-guide-to-phasing-a-seed-range-across-several-buying-rounds-c76b5127.pdf" TargetMode="External"/><Relationship Id="rId3" Type="http://schemas.openxmlformats.org/officeDocument/2006/relationships/hyperlink" Target="https://bulkseedsinternational-en.porkbunlead.workers.dev/ibm/bulkseedsinternational-en-21/species-list-verification-worksheet-for-a-planned-seed-range-d0d9fe8d.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Cabbage, kale and leafy greens as overlapping shelf sections</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Where the bulk seed catalogue stops and something else begins</a:t>
            </a:r>
          </a:p>
          <a:p>
            <a:r>
              <a:rPr sz="1800">
                <a:hlinkClick r:id="rId4"/>
              </a:rPr>
              <a:t>Planning a first microgreens shelf for a garden shop</a:t>
            </a:r>
          </a:p>
          <a:p>
            <a:r>
              <a:rPr sz="1800">
                <a:hlinkClick r:id="rId5"/>
              </a:rPr>
              <a:t>Spices, medicinal and wild herbs as a retail sub range</a:t>
            </a:r>
          </a:p>
          <a:p>
            <a:r>
              <a:rPr sz="1800">
                <a:hlinkClick r:id="rId6"/>
              </a:rPr>
              <a:t>Seed group shelf allocation grid for a small shop</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A practical guide to phasing a seed range across several buying rounds</a:t>
            </a:r>
          </a:p>
          <a:p>
            <a:r>
              <a:rPr sz="1800">
                <a:hlinkClick r:id="rId3"/>
              </a:rPr>
              <a:t>Species list verification worksheet for a planned seed range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