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2/cucumber-gourd-squash-and-pumpkin-shelf-map-38091e6c.html" TargetMode="External"/><Relationship Id="rId4" Type="http://schemas.openxmlformats.org/officeDocument/2006/relationships/hyperlink" Target="https://bulkseedsinternational-en.porkbunlead.workers.dev/ibm/bulkseedsinternational-en-22/beans-seed-range-questions-answered-3eb28b64.rtf" TargetMode="External"/><Relationship Id="rId5" Type="http://schemas.openxmlformats.org/officeDocument/2006/relationships/hyperlink" Target="https://bulkseedsinternational-en.porkbunlead.workers.dev/ibm/bulkseedsinternational-en-22/pepper-and-eggplant-variety-verification-worksheet-576321e9.docx" TargetMode="External"/><Relationship Id="rId6" Type="http://schemas.openxmlformats.org/officeDocument/2006/relationships/hyperlink" Target="https://bulkseedsinternational-en.porkbunlead.workers.dev/ibm/bulkseedsinternational-en-22/onions-and-leeks-range-buying-guide-66a69fb8.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2/melons-and-watermelons-criteria-matrix-6b6ad9c3.xlsx" TargetMode="External"/><Relationship Id="rId3" Type="http://schemas.openxmlformats.org/officeDocument/2006/relationships/hyperlink" Target="https://bulkseedsinternational-en.porkbunlead.workers.dev/ibm/bulkseedsinternational-en-22/artichoke-asparagus-and-rhubarb-range-expansion-plan-b9a1f6e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Houseplants and Flower Section Planning</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Cucumber Gourd Squash and Pumpkin Shelf Map</a:t>
            </a:r>
          </a:p>
          <a:p>
            <a:r>
              <a:rPr sz="1800">
                <a:hlinkClick r:id="rId4"/>
              </a:rPr>
              <a:t>Beans Seed Range Questions Answered</a:t>
            </a:r>
          </a:p>
          <a:p>
            <a:r>
              <a:rPr sz="1800">
                <a:hlinkClick r:id="rId5"/>
              </a:rPr>
              <a:t>Pepper and Eggplant Variety Verification Worksheet</a:t>
            </a:r>
          </a:p>
          <a:p>
            <a:r>
              <a:rPr sz="1800">
                <a:hlinkClick r:id="rId6"/>
              </a:rPr>
              <a:t>Onions and Leeks Range Buying Guide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Melons and Watermelons Criteria Matrix</a:t>
            </a:r>
          </a:p>
          <a:p>
            <a:r>
              <a:rPr sz="1800">
                <a:hlinkClick r:id="rId3"/>
              </a:rPr>
              <a:t>Artichoke Asparagus and Rhubarb Range Expansion Plan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