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en/index.html" TargetMode="External"/><Relationship Id="rId3" Type="http://schemas.openxmlformats.org/officeDocument/2006/relationships/hyperlink" Target="https://s3.eu-de.cloud-object-storage.appdomain.cloud/bulkseedsinternational-websites/bsi/bulkseedsinternational-en/bulkseedsinternational-en-23/sourcing-vegetable-seeds-by-crop-family-instead-of-by-single-species-81990f40.html" TargetMode="External"/><Relationship Id="rId4" Type="http://schemas.openxmlformats.org/officeDocument/2006/relationships/hyperlink" Target="https://bulkseedsinternational-en.porkbunlead.workers.dev/ibm/bulkseedsinternational-en-23/seed-group-sourcing-coverage-comparison-grid-b16d00e8.xlsx" TargetMode="External"/><Relationship Id="rId5" Type="http://schemas.openxmlformats.org/officeDocument/2006/relationships/hyperlink" Target="https://bulkseedsinternational-en.porkbunlead.workers.dev/ibm/bulkseedsinternational-en-23/catalogue-entry-verification-worksheet-for-a-planned-seed-range-cac576db.docx" TargetMode="External"/><Relationship Id="rId6" Type="http://schemas.openxmlformats.org/officeDocument/2006/relationships/hyperlink" Target="https://bulkseedsinternational-en.porkbunlead.workers.dev/ibm/bulkseedsinternational-en-23/a-practical-guide-to-reading-seed-catalogue-entries-before-ordering-de5839ac.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ibm/bulkseedsinternational-en-23/planning-a-retail-seed-range-around-catalogue-depth-per-group-e8c31bfb.odt" TargetMode="External"/><Relationship Id="rId3" Type="http://schemas.openxmlformats.org/officeDocument/2006/relationships/hyperlink" Target="https://bulkseedsinternational-en.porkbunlead.workers.dev/ibm/bulkseedsinternational-en-23/seed-catalogue-structure-questions-answered-f4501f8a.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is layered for retail range planning</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Sourcing vegetable seeds by crop family instead of by single species</a:t>
            </a:r>
          </a:p>
          <a:p>
            <a:r>
              <a:rPr sz="1800">
                <a:hlinkClick r:id="rId4"/>
              </a:rPr>
              <a:t>Seed group sourcing coverage comparison grid</a:t>
            </a:r>
          </a:p>
          <a:p>
            <a:r>
              <a:rPr sz="1800">
                <a:hlinkClick r:id="rId5"/>
              </a:rPr>
              <a:t>Catalogue entry verification worksheet for a planned seed range</a:t>
            </a:r>
          </a:p>
          <a:p>
            <a:r>
              <a:rPr sz="1800">
                <a:hlinkClick r:id="rId6"/>
              </a:rPr>
              <a:t>A practical guide to reading seed catalogue entries before ordering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Planning a retail seed range around catalogue depth per group</a:t>
            </a:r>
          </a:p>
          <a:p>
            <a:r>
              <a:rPr sz="1800">
                <a:hlinkClick r:id="rId3"/>
              </a:rPr>
              <a:t>Seed catalogue structure questions answered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