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n/index.html" TargetMode="External"/><Relationship Id="rId3" Type="http://schemas.openxmlformats.org/officeDocument/2006/relationships/hyperlink" Target="https://s3.eu-de.cloud-object-storage.appdomain.cloud/bulkseedsinternational-websites/bsi/bulkseedsinternational-en/bulkseedsinternational-en-24/separate-range-decisions-for-corn-radishes-and-potatoes-a9fd96ef.html" TargetMode="External"/><Relationship Id="rId4" Type="http://schemas.openxmlformats.org/officeDocument/2006/relationships/hyperlink" Target="https://bulkseedsinternational-en.porkbunlead.workers.dev/ibm/bulkseedsinternational-en-24/planning-a-corn-seed-section-from-catalogue-evidence-0f29652c.pdf" TargetMode="External"/><Relationship Id="rId5" Type="http://schemas.openxmlformats.org/officeDocument/2006/relationships/hyperlink" Target="https://bulkseedsinternational-en.porkbunlead.workers.dev/ibm/bulkseedsinternational-en-24/selection-matrix-for-corn-radishes-and-potatoes-7ffd3b46.xlsx" TargetMode="External"/><Relationship Id="rId6" Type="http://schemas.openxmlformats.org/officeDocument/2006/relationships/hyperlink" Target="https://bulkseedsinternational-en.porkbunlead.workers.dev/ibm/bulkseedsinternational-en-24/building-a-small-shop-trial-from-three-seed-lines-bff45303.od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ibm/bulkseedsinternational-en-24/radish-seed-range-questions-answered-d847c764.rtf" TargetMode="External"/><Relationship Id="rId3" Type="http://schemas.openxmlformats.org/officeDocument/2006/relationships/hyperlink" Target="https://bulkseedsinternational-en.porkbunlead.workers.dev/ibm/bulkseedsinternational-en-24/potato-variety-verification-checklist-f495bca8.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Turning three catalogue listings into defensible shelf decisions</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Separate range decisions for corn radishes and potatoes</a:t>
            </a:r>
          </a:p>
          <a:p>
            <a:r>
              <a:rPr sz="1800">
                <a:hlinkClick r:id="rId4"/>
              </a:rPr>
              <a:t>Planning a corn seed section from catalogue evidence</a:t>
            </a:r>
          </a:p>
          <a:p>
            <a:r>
              <a:rPr sz="1800">
                <a:hlinkClick r:id="rId5"/>
              </a:rPr>
              <a:t>Selection matrix for corn radishes and potatoes</a:t>
            </a:r>
          </a:p>
          <a:p>
            <a:r>
              <a:rPr sz="1800">
                <a:hlinkClick r:id="rId6"/>
              </a:rPr>
              <a:t>Building a small shop trial from three seed lines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Radish seed range questions answered</a:t>
            </a:r>
          </a:p>
          <a:p>
            <a:r>
              <a:rPr sz="1800">
                <a:hlinkClick r:id="rId3"/>
              </a:rPr>
              <a:t>Potato variety verification checklist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