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5/microgreens-seed-on-a-limited-shelf-deciding-whether-to-stock-it-987cf852.html" TargetMode="External"/><Relationship Id="rId4" Type="http://schemas.openxmlformats.org/officeDocument/2006/relationships/hyperlink" Target="https://bulkseedsinternational-en.porkbunlead.workers.dev/ibm/bulkseedsinternational-en-25/herb-sub-groups-past-the-kitchen-herbs-answered-a9d52745.rtf" TargetMode="External"/><Relationship Id="rId5" Type="http://schemas.openxmlformats.org/officeDocument/2006/relationships/hyperlink" Target="https://bulkseedsinternational-en.porkbunlead.workers.dev/ibm/bulkseedsinternational-en-25/building-a-herb-seed-section-from-the-catalogue-herb-list-badf36b0.pdf" TargetMode="External"/><Relationship Id="rId6" Type="http://schemas.openxmlformats.org/officeDocument/2006/relationships/hyperlink" Target="https://bulkseedsinternational-en.porkbunlead.workers.dev/ibm/bulkseedsinternational-en-25/planning-a-flower-seed-section-across-not-within-the-three-sub-groups-ef49b6e6.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5/comparison-sheet-for-cucumber-gourd-squash-and-pumpkin-lines-f58e6e0e.xlsx" TargetMode="External"/><Relationship Id="rId3" Type="http://schemas.openxmlformats.org/officeDocument/2006/relationships/hyperlink" Target="https://bulkseedsinternational-en.porkbunlead.workers.dev/ibm/bulkseedsinternational-en-25/worksheet-for-verifying-brassica-seed-lines-f98c92f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the catalogue splits cabbage and kale from leafy greens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seed on a limited shelf: deciding whether to stock it</a:t>
            </a:r>
          </a:p>
          <a:p>
            <a:r>
              <a:rPr sz="1800">
                <a:hlinkClick r:id="rId4"/>
              </a:rPr>
              <a:t>Herb sub-groups past the kitchen herbs answered</a:t>
            </a:r>
          </a:p>
          <a:p>
            <a:r>
              <a:rPr sz="1800">
                <a:hlinkClick r:id="rId5"/>
              </a:rPr>
              <a:t>Building a herb seed section from the catalogue herb list</a:t>
            </a:r>
          </a:p>
          <a:p>
            <a:r>
              <a:rPr sz="1800">
                <a:hlinkClick r:id="rId6"/>
              </a:rPr>
              <a:t>Planning a flower seed section across, not within, the three sub-groups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sheet for cucumber gourd squash and pumpkin lines</a:t>
            </a:r>
          </a:p>
          <a:p>
            <a:r>
              <a:rPr sz="1800">
                <a:hlinkClick r:id="rId3"/>
              </a:rPr>
              <a:t>Worksheet for verifying brassica seed 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