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6/choosing-which-catalogue-seed-groups-to-stock-at-all-5949104b.html" TargetMode="External"/><Relationship Id="rId4" Type="http://schemas.openxmlformats.org/officeDocument/2006/relationships/hyperlink" Target="https://bulkseedsinternational-en.porkbunlead.workers.dev/ibm/bulkseedsinternational-en-26/phasing-a-vegetable-seed-range-across-several-buying-rounds-2365ab8c.odt" TargetMode="External"/><Relationship Id="rId5" Type="http://schemas.openxmlformats.org/officeDocument/2006/relationships/hyperlink" Target="https://bulkseedsinternational-en.porkbunlead.workers.dev/ibm/bulkseedsinternational-en-26/squash-pumpkin-and-gourd-lines-answered-for-resellers-5e96fdfd.rtf" TargetMode="External"/><Relationship Id="rId6" Type="http://schemas.openxmlformats.org/officeDocument/2006/relationships/hyperlink" Target="https://bulkseedsinternational-en.porkbunlead.workers.dev/ibm/bulkseedsinternational-en-26/building-a-tomato-and-pepper-range-from-published-variety-pages-60cc67d6.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6/leafy-greens-lettuce-and-brassica-comparison-matrix-65664193.xlsx" TargetMode="External"/><Relationship Id="rId3" Type="http://schemas.openxmlformats.org/officeDocument/2006/relationships/hyperlink" Target="https://bulkseedsinternational-en.porkbunlead.workers.dev/ibm/bulkseedsinternational-en-26/root-vegetable-and-carrot-section-worksheet-a5229ce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annual, biennial and perennial flower listings differ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which catalogue seed groups to stock at all</a:t>
            </a:r>
          </a:p>
          <a:p>
            <a:r>
              <a:rPr sz="1800">
                <a:hlinkClick r:id="rId4"/>
              </a:rPr>
              <a:t>Phasing a vegetable seed range across several buying rounds</a:t>
            </a:r>
          </a:p>
          <a:p>
            <a:r>
              <a:rPr sz="1800">
                <a:hlinkClick r:id="rId5"/>
              </a:rPr>
              <a:t>Squash, pumpkin and gourd lines answered for resellers</a:t>
            </a:r>
          </a:p>
          <a:p>
            <a:r>
              <a:rPr sz="1800">
                <a:hlinkClick r:id="rId6"/>
              </a:rPr>
              <a:t>Building a tomato and pepper range from published variety pages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Leafy greens, lettuce and brassica comparison matrix</a:t>
            </a:r>
          </a:p>
          <a:p>
            <a:r>
              <a:rPr sz="1800">
                <a:hlinkClick r:id="rId3"/>
              </a:rPr>
              <a:t>Root vegetable and carrot section worksheet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