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7/choosing-between-one-seed-group-and-many-for-a-shop-with-limited-stora-53e3a312.html" TargetMode="External"/><Relationship Id="rId4" Type="http://schemas.openxmlformats.org/officeDocument/2006/relationships/hyperlink" Target="https://bulkseedsinternational-en.porkbunlead.workers.dev/ibm/bulkseedsinternational-en-27/comparison-sheet-for-corn-radish-and-potato-catalogue-lines-130d8ec1.xlsx" TargetMode="External"/><Relationship Id="rId5" Type="http://schemas.openxmlformats.org/officeDocument/2006/relationships/hyperlink" Target="https://bulkseedsinternational-en.porkbunlead.workers.dev/ibm/bulkseedsinternational-en-27/root-vegetables-and-carrots-shelf-section-worksheet-2b83fb32.docx" TargetMode="External"/><Relationship Id="rId6" Type="http://schemas.openxmlformats.org/officeDocument/2006/relationships/hyperlink" Target="https://bulkseedsinternational-en.porkbunlead.workers.dev/ibm/bulkseedsinternational-en-27/planning-a-beans-seed-section-from-published-variety-pages-31db838d.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7/a-practical-guide-to-planning-individual-tomato-and-pepper-variety-cho-b79c3450.pdf" TargetMode="External"/><Relationship Id="rId3" Type="http://schemas.openxmlformats.org/officeDocument/2006/relationships/hyperlink" Target="https://bulkseedsinternational-en.porkbunlead.workers.dev/ibm/bulkseedsinternational-en-27/melon-and-watermelon-catalogue-entries-answered-for-resellers-c37d0c4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houseplants listing sits apart from the flower seed sections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between one seed group and many for a shop with limited storage</a:t>
            </a:r>
          </a:p>
          <a:p>
            <a:r>
              <a:rPr sz="1800">
                <a:hlinkClick r:id="rId4"/>
              </a:rPr>
              <a:t>Comparison sheet for corn radish and potato catalogue lines</a:t>
            </a:r>
          </a:p>
          <a:p>
            <a:r>
              <a:rPr sz="1800">
                <a:hlinkClick r:id="rId5"/>
              </a:rPr>
              <a:t>Root vegetables and carrots shelf section worksheet</a:t>
            </a:r>
          </a:p>
          <a:p>
            <a:r>
              <a:rPr sz="1800">
                <a:hlinkClick r:id="rId6"/>
              </a:rPr>
              <a:t>Planning a beans seed section from published variety pages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planning individual tomato and pepper variety choices from catalogue entries</a:t>
            </a:r>
          </a:p>
          <a:p>
            <a:r>
              <a:rPr sz="1800">
                <a:hlinkClick r:id="rId3"/>
              </a:rPr>
              <a:t>Melon and watermelon catalogue entries answered for resellers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