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8/deciding-how-many-seed-groups-your-shop-can-carry-7094f043.html" TargetMode="External"/><Relationship Id="rId4" Type="http://schemas.openxmlformats.org/officeDocument/2006/relationships/hyperlink" Target="https://bulkseedsinternational-en.porkbunlead.workers.dev/ibm/bulkseedsinternational-en-28/seed-group-stocking-depth-comparison-sheet-for-limited-shelf-space-102303f1.xlsx" TargetMode="External"/><Relationship Id="rId5" Type="http://schemas.openxmlformats.org/officeDocument/2006/relationships/hyperlink" Target="https://bulkseedsinternational-en.porkbunlead.workers.dev/ibm/bulkseedsinternational-en-28/planning-an-herb-section-across-kitchen-medicinal-and-wild-herb-listin-3fc5cb0e.odt" TargetMode="External"/><Relationship Id="rId6" Type="http://schemas.openxmlformats.org/officeDocument/2006/relationships/hyperlink" Target="https://bulkseedsinternational-en.porkbunlead.workers.dev/ibm/bulkseedsinternational-en-28/root-vegetable-and-carrot-section-worksheet-for-retail-shelves-5e21e87e.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8/squash-pumpkin-and-gourd-entries-explained-in-questions-and-answers-6d1b7678.rtf" TargetMode="External"/><Relationship Id="rId3" Type="http://schemas.openxmlformats.org/officeDocument/2006/relationships/hyperlink" Target="https://bulkseedsinternational-en.porkbunlead.workers.dev/ibm/bulkseedsinternational-en-28/a-practical-guide-to-narrowing-a-tomato-and-pepper-selection-from-cata-7b6f8de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seed groups species lists and variety pages build on each other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Deciding how many seed groups your shop can carry</a:t>
            </a:r>
          </a:p>
          <a:p>
            <a:r>
              <a:rPr sz="1800">
                <a:hlinkClick r:id="rId4"/>
              </a:rPr>
              <a:t>Seed group stocking depth comparison sheet for limited shelf space</a:t>
            </a:r>
          </a:p>
          <a:p>
            <a:r>
              <a:rPr sz="1800">
                <a:hlinkClick r:id="rId5"/>
              </a:rPr>
              <a:t>Planning an herb section across kitchen, medicinal and wild herb listings</a:t>
            </a:r>
          </a:p>
          <a:p>
            <a:r>
              <a:rPr sz="1800">
                <a:hlinkClick r:id="rId6"/>
              </a:rPr>
              <a:t>Root vegetable and carrot section worksheet for retail shelves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Squash pumpkin and gourd entries explained in questions and answers</a:t>
            </a:r>
          </a:p>
          <a:p>
            <a:r>
              <a:rPr sz="1800">
                <a:hlinkClick r:id="rId3"/>
              </a:rPr>
              <a:t>A practical guide to narrowing a tomato and pepper selection from catalogue entries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