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n/index.html" TargetMode="External"/><Relationship Id="rId3" Type="http://schemas.openxmlformats.org/officeDocument/2006/relationships/hyperlink" Target="https://s3.eu-de.cloud-object-storage.appdomain.cloud/bulkseedsinternational-websites/bsi/bulkseedsinternational-en/bulkseedsinternational-en-3/seed-wholesale-enquiries-for-retail-shops-an-orientation-d9b8538b.html" TargetMode="External"/><Relationship Id="rId4" Type="http://schemas.openxmlformats.org/officeDocument/2006/relationships/hyperlink" Target="https://bulkseedsinternational-en.porkbunlead.workers.dev/ibm/bulkseedsinternational-en-3/building-a-seed-enquiry-basket-that-survives-quotation-8d0e90d6.pdf" TargetMode="External"/><Relationship Id="rId5" Type="http://schemas.openxmlformats.org/officeDocument/2006/relationships/hyperlink" Target="https://bulkseedsinternational-en.porkbunlead.workers.dev/ibm/bulkseedsinternational-en-3/seed-wholesale-enquiry-basics-in-questions-and-answers-968908a0.rtf" TargetMode="External"/><Relationship Id="rId6" Type="http://schemas.openxmlformats.org/officeDocument/2006/relationships/hyperlink" Target="https://bulkseedsinternational-en.porkbunlead.workers.dev/ibm/bulkseedsinternational-en-3/structuring-a-retail-seed-range-by-catalogue-group-b3bdddc0.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ibm/bulkseedsinternational-en-3/criteria-sheet-for-comparing-seed-wholesale-suppliers-ced06d1a.xlsx" TargetMode="External"/><Relationship Id="rId3" Type="http://schemas.openxmlformats.org/officeDocument/2006/relationships/hyperlink" Target="https://bulkseedsinternational-en.porkbunlead.workers.dev/ibm/bulkseedsinternational-en-3/seed-enquiry-readiness-worksheet-for-resellers-ea6ac82b.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Where Listed Seed Prices Stop and Quotation Prices Begin</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Seed Wholesale Enquiries for Retail Shops: An Orientation</a:t>
            </a:r>
          </a:p>
          <a:p>
            <a:r>
              <a:rPr sz="1800">
                <a:hlinkClick r:id="rId4"/>
              </a:rPr>
              <a:t>Building a Seed Enquiry Basket That Survives Quotation</a:t>
            </a:r>
          </a:p>
          <a:p>
            <a:r>
              <a:rPr sz="1800">
                <a:hlinkClick r:id="rId5"/>
              </a:rPr>
              <a:t>Seed Wholesale Enquiry Basics in Questions and Answers</a:t>
            </a:r>
          </a:p>
          <a:p>
            <a:r>
              <a:rPr sz="1800">
                <a:hlinkClick r:id="rId6"/>
              </a:rPr>
              <a:t>Structuring a Retail Seed Range by Catalogue Group</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Criteria Sheet for Comparing Seed Wholesale Suppliers</a:t>
            </a:r>
          </a:p>
          <a:p>
            <a:r>
              <a:rPr sz="1800">
                <a:hlinkClick r:id="rId3"/>
              </a:rPr>
              <a:t>Seed Enquiry Readiness Worksheet for Resellers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