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4/seed-wholesale-enquiries-for-retail-shops-where-to-start-a89138a0.html" TargetMode="External"/><Relationship Id="rId4" Type="http://schemas.openxmlformats.org/officeDocument/2006/relationships/hyperlink" Target="https://bulkseedsinternational-en.porkbunlead.workers.dev/ibm/bulkseedsinternational-en-4/handling-unlisted-seed-varieties-in-a-wholesale-enquiry-180fae52.pdf" TargetMode="External"/><Relationship Id="rId5" Type="http://schemas.openxmlformats.org/officeDocument/2006/relationships/hyperlink" Target="https://bulkseedsinternational-en.porkbunlead.workers.dev/ibm/bulkseedsinternational-en-4/destination-and-packaging-details-checklist-for-seed-enquiries-1de504f6.docx" TargetMode="External"/><Relationship Id="rId6" Type="http://schemas.openxmlformats.org/officeDocument/2006/relationships/hyperlink" Target="https://bulkseedsinternational-en.porkbunlead.workers.dev/ibm/bulkseedsinternational-en-4/seed-enquiry-basket-questions-answered-26e84f8e.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4/seed-group-coverage-comparison-sheet-for-range-planning-37c9e15f.xlsx" TargetMode="External"/><Relationship Id="rId3" Type="http://schemas.openxmlformats.org/officeDocument/2006/relationships/hyperlink" Target="https://bulkseedsinternational-en.porkbunlead.workers.dev/ibm/bulkseedsinternational-en-4/planning-seed-quantities-and-quantity-tiers-before-enquiring-6deff0e9.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a Seed Catalogue Entry: Reference Numbers and Descriptions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Enquiries for Retail Shops: Where to Start</a:t>
            </a:r>
          </a:p>
          <a:p>
            <a:r>
              <a:rPr sz="1800">
                <a:hlinkClick r:id="rId4"/>
              </a:rPr>
              <a:t>Handling Unlisted Seed Varieties in a Wholesale Enquiry</a:t>
            </a:r>
          </a:p>
          <a:p>
            <a:r>
              <a:rPr sz="1800">
                <a:hlinkClick r:id="rId5"/>
              </a:rPr>
              <a:t>Destination and Packaging Details Checklist for Seed Enquiries</a:t>
            </a:r>
          </a:p>
          <a:p>
            <a:r>
              <a:rPr sz="1800">
                <a:hlinkClick r:id="rId6"/>
              </a:rPr>
              <a:t>Seed Enquiry Basket Questions Answered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Group Coverage Comparison Sheet for Range Planning</a:t>
            </a:r>
          </a:p>
          <a:p>
            <a:r>
              <a:rPr sz="1800">
                <a:hlinkClick r:id="rId3"/>
              </a:rPr>
              <a:t>Planning Seed Quantities and Quantity Tiers Before Enquiring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