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5/choosing-a-seed-enquiry-route-that-fits-your-shop-0f36d524.html" TargetMode="External"/><Relationship Id="rId4" Type="http://schemas.openxmlformats.org/officeDocument/2006/relationships/hyperlink" Target="https://bulkseedsinternational-en.porkbunlead.workers.dev/ibm/bulkseedsinternational-en-5/comparing-seed-wholesale-enquiry-handling-side-by-side-154d0efb.xlsx" TargetMode="External"/><Relationship Id="rId5" Type="http://schemas.openxmlformats.org/officeDocument/2006/relationships/hyperlink" Target="https://bulkseedsinternational-en.porkbunlead.workers.dev/ibm/bulkseedsinternational-en-5/from-browsing-to-quotation-a-practical-walkthrough-5269a074.pdf" TargetMode="External"/><Relationship Id="rId6" Type="http://schemas.openxmlformats.org/officeDocument/2006/relationships/hyperlink" Target="https://bulkseedsinternational-en.porkbunlead.workers.dev/ibm/bulkseedsinternational-en-5/catalogue-depth-and-unlisted-varieties-in-questions-and-answers-6b09699e.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5/business-contact-details-checklist-for-seed-enquiries-a0e5fdb1.docx" TargetMode="External"/><Relationship Id="rId3" Type="http://schemas.openxmlformats.org/officeDocument/2006/relationships/hyperlink" Target="https://bulkseedsinternational-en.porkbunlead.workers.dev/ibm/bulkseedsinternational-en-5/planning-shelf-space-and-variety-counts-per-seed-group-aac67608.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Listed Prices Do and Do Not Tell You</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Seed Enquiry Route That Fits Your Shop</a:t>
            </a:r>
          </a:p>
          <a:p>
            <a:r>
              <a:rPr sz="1800">
                <a:hlinkClick r:id="rId4"/>
              </a:rPr>
              <a:t>Comparing Seed Wholesale Enquiry Handling Side by Side</a:t>
            </a:r>
          </a:p>
          <a:p>
            <a:r>
              <a:rPr sz="1800">
                <a:hlinkClick r:id="rId5"/>
              </a:rPr>
              <a:t>From Browsing to Quotation: A Practical Walkthrough</a:t>
            </a:r>
          </a:p>
          <a:p>
            <a:r>
              <a:rPr sz="1800">
                <a:hlinkClick r:id="rId6"/>
              </a:rPr>
              <a:t>Catalogue Depth and Unlisted Varieties in Questions and Answers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Business Contact Details Checklist for Seed Enquiries</a:t>
            </a:r>
          </a:p>
          <a:p>
            <a:r>
              <a:rPr sz="1800">
                <a:hlinkClick r:id="rId3"/>
              </a:rPr>
              <a:t>Planning Shelf Space and Variety Counts per Seed Group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