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6/seed-wholesale-catalogue-depth-by-seed-group-1c3aa6e4.html" TargetMode="External"/><Relationship Id="rId4" Type="http://schemas.openxmlformats.org/officeDocument/2006/relationships/hyperlink" Target="https://bulkseedsinternational-en.porkbunlead.workers.dev/ibm/bulkseedsinternational-en-6/enquiry-follow-up-criteria-sheet-42f250c5.xlsx" TargetMode="External"/><Relationship Id="rId5" Type="http://schemas.openxmlformats.org/officeDocument/2006/relationships/hyperlink" Target="https://bulkseedsinternational-en.porkbunlead.workers.dev/ibm/bulkseedsinternational-en-6/planning-around-the-three-step-enquiry-path-66864e7c.odt" TargetMode="External"/><Relationship Id="rId6" Type="http://schemas.openxmlformats.org/officeDocument/2006/relationships/hyperlink" Target="https://bulkseedsinternational-en.porkbunlead.workers.dev/ibm/bulkseedsinternational-en-6/trade-contact-details-questions-answered-71367773.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6/preparing-the-retail-range-before-adding-varieties-to-the-basket-7f36dbc2.pdf" TargetMode="External"/><Relationship Id="rId3" Type="http://schemas.openxmlformats.org/officeDocument/2006/relationships/hyperlink" Target="https://bulkseedsinternational-en.porkbunlead.workers.dev/ibm/bulkseedsinternational-en-6/unlisted-variety-request-worksheet-fde1f778.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Reading a Species A to Z Entry Before Enquiring</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Catalogue Depth by Seed Group</a:t>
            </a:r>
          </a:p>
          <a:p>
            <a:r>
              <a:rPr sz="1800">
                <a:hlinkClick r:id="rId4"/>
              </a:rPr>
              <a:t>Enquiry Follow-Up Criteria Sheet</a:t>
            </a:r>
          </a:p>
          <a:p>
            <a:r>
              <a:rPr sz="1800">
                <a:hlinkClick r:id="rId5"/>
              </a:rPr>
              <a:t>Planning Around the Three-Step Enquiry Path</a:t>
            </a:r>
          </a:p>
          <a:p>
            <a:r>
              <a:rPr sz="1800">
                <a:hlinkClick r:id="rId6"/>
              </a:rPr>
              <a:t>Trade Contact Details Questions Answered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Preparing the Retail Range Before Adding Varieties to the Basket</a:t>
            </a:r>
          </a:p>
          <a:p>
            <a:r>
              <a:rPr sz="1800">
                <a:hlinkClick r:id="rId3"/>
              </a:rPr>
              <a:t>Unlisted Variety Request Worksheet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