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7/seed-wholesale-pack-sizes-and-unit-decisions-for-small-retailers-c8c69947.html" TargetMode="External"/><Relationship Id="rId4" Type="http://schemas.openxmlformats.org/officeDocument/2006/relationships/hyperlink" Target="https://bulkseedsinternational-en.porkbunlead.workers.dev/ibm/bulkseedsinternational-en-7/sequencing-a-first-wholesale-season-from-catalogue-to-offer-577de468.odt" TargetMode="External"/><Relationship Id="rId5" Type="http://schemas.openxmlformats.org/officeDocument/2006/relationships/hyperlink" Target="https://bulkseedsinternational-en.porkbunlead.workers.dev/ibm/bulkseedsinternational-en-7/multiple-destinations-and-shipping-conditions-in-one-enquiry-7ba8d346.rtf" TargetMode="External"/><Relationship Id="rId6" Type="http://schemas.openxmlformats.org/officeDocument/2006/relationships/hyperlink" Target="https://bulkseedsinternational-en.porkbunlead.workers.dev/ibm/bulkseedsinternational-en-7/supplier-comparison-grid-for-catalogue-scope-and-enquiry-flow-a4e40b06.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7/checking-catalogue-entries-before-trusting-a-variety-line-ad5c89c6.docx" TargetMode="External"/><Relationship Id="rId3" Type="http://schemas.openxmlformats.org/officeDocument/2006/relationships/hyperlink" Target="https://bulkseedsinternational-en.porkbunlead.workers.dev/ibm/bulkseedsinternational-en-7/adjusting-and-removing-basket-lines-without-losing-your-selection-f195a1b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Five Routes Into the Catalogue and When Each Wins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Pack Sizes and Unit Decisions for Small Retailers</a:t>
            </a:r>
          </a:p>
          <a:p>
            <a:r>
              <a:rPr sz="1800">
                <a:hlinkClick r:id="rId4"/>
              </a:rPr>
              <a:t>Sequencing a First Wholesale Season from Catalogue to Offer</a:t>
            </a:r>
          </a:p>
          <a:p>
            <a:r>
              <a:rPr sz="1800">
                <a:hlinkClick r:id="rId5"/>
              </a:rPr>
              <a:t>Multiple Destinations and Shipping Conditions in One Enquiry</a:t>
            </a:r>
          </a:p>
          <a:p>
            <a:r>
              <a:rPr sz="1800">
                <a:hlinkClick r:id="rId6"/>
              </a:rPr>
              <a:t>Supplier Comparison Grid for Catalogue Scope and Enquiry Flow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Checking Catalogue Entries Before Trusting a Variety Line</a:t>
            </a:r>
          </a:p>
          <a:p>
            <a:r>
              <a:rPr sz="1800">
                <a:hlinkClick r:id="rId3"/>
              </a:rPr>
              <a:t>Adjusting and Removing Basket Lines Without Losing Your Selection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